
<file path=[Content_Types].xml><?xml version="1.0" encoding="utf-8"?>
<Types xmlns="http://schemas.openxmlformats.org/package/2006/content-types">
  <Default Extension="png" ContentType="image/png"/>
  <Default Extension="jpeg" ContentType="image/jpeg"/>
  <Default Extension="xls" ContentType="application/vnd.ms-excel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4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5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6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69" r:id="rId3"/>
    <p:sldMasterId id="2147483730" r:id="rId4"/>
    <p:sldMasterId id="2147483766" r:id="rId5"/>
    <p:sldMasterId id="2147483778" r:id="rId6"/>
    <p:sldMasterId id="2147483790" r:id="rId7"/>
    <p:sldMasterId id="2147483842" r:id="rId8"/>
  </p:sldMasterIdLst>
  <p:notesMasterIdLst>
    <p:notesMasterId r:id="rId42"/>
  </p:notesMasterIdLst>
  <p:sldIdLst>
    <p:sldId id="370" r:id="rId9"/>
    <p:sldId id="279" r:id="rId10"/>
    <p:sldId id="264" r:id="rId11"/>
    <p:sldId id="344" r:id="rId12"/>
    <p:sldId id="345" r:id="rId13"/>
    <p:sldId id="281" r:id="rId14"/>
    <p:sldId id="377" r:id="rId15"/>
    <p:sldId id="409" r:id="rId16"/>
    <p:sldId id="381" r:id="rId17"/>
    <p:sldId id="378" r:id="rId18"/>
    <p:sldId id="410" r:id="rId19"/>
    <p:sldId id="382" r:id="rId20"/>
    <p:sldId id="379" r:id="rId21"/>
    <p:sldId id="383" r:id="rId22"/>
    <p:sldId id="416" r:id="rId23"/>
    <p:sldId id="417" r:id="rId24"/>
    <p:sldId id="418" r:id="rId25"/>
    <p:sldId id="419" r:id="rId26"/>
    <p:sldId id="420" r:id="rId27"/>
    <p:sldId id="421" r:id="rId28"/>
    <p:sldId id="422" r:id="rId29"/>
    <p:sldId id="413" r:id="rId30"/>
    <p:sldId id="414" r:id="rId31"/>
    <p:sldId id="411" r:id="rId32"/>
    <p:sldId id="412" r:id="rId33"/>
    <p:sldId id="400" r:id="rId34"/>
    <p:sldId id="401" r:id="rId35"/>
    <p:sldId id="369" r:id="rId36"/>
    <p:sldId id="318" r:id="rId37"/>
    <p:sldId id="319" r:id="rId38"/>
    <p:sldId id="360" r:id="rId39"/>
    <p:sldId id="361" r:id="rId40"/>
    <p:sldId id="406" r:id="rId41"/>
  </p:sldIdLst>
  <p:sldSz cx="9144000" cy="6858000" type="screen4x3"/>
  <p:notesSz cx="6797675" cy="9928225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0A15C55-8517-42AA-B614-E9B94910E393}" styleName="Помірний стиль 2 –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634" autoAdjust="0"/>
    <p:restoredTop sz="94660"/>
  </p:normalViewPr>
  <p:slideViewPr>
    <p:cSldViewPr>
      <p:cViewPr varScale="1">
        <p:scale>
          <a:sx n="104" d="100"/>
          <a:sy n="104" d="100"/>
        </p:scale>
        <p:origin x="-44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9" Type="http://schemas.openxmlformats.org/officeDocument/2006/relationships/slide" Target="slides/slide3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34" Type="http://schemas.openxmlformats.org/officeDocument/2006/relationships/slide" Target="slides/slide26.xml"/><Relationship Id="rId42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slide" Target="slides/slide25.xml"/><Relationship Id="rId38" Type="http://schemas.openxmlformats.org/officeDocument/2006/relationships/slide" Target="slides/slide30.xml"/><Relationship Id="rId46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slide" Target="slides/slide21.xml"/><Relationship Id="rId41" Type="http://schemas.openxmlformats.org/officeDocument/2006/relationships/slide" Target="slides/slide3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slide" Target="slides/slide24.xml"/><Relationship Id="rId37" Type="http://schemas.openxmlformats.org/officeDocument/2006/relationships/slide" Target="slides/slide29.xml"/><Relationship Id="rId40" Type="http://schemas.openxmlformats.org/officeDocument/2006/relationships/slide" Target="slides/slide32.xml"/><Relationship Id="rId45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slide" Target="slides/slide28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slide" Target="slides/slide23.xml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slide" Target="slides/slide27.xml"/><Relationship Id="rId43" Type="http://schemas.openxmlformats.org/officeDocument/2006/relationships/presProps" Target="presProps.xml"/></Relationships>
</file>

<file path=ppt/diagrams/_rels/data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image" Target="../media/image26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diagrams/_rels/drawing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image" Target="../media/image26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CAC18A1-C778-4B1F-8D1A-816BB776081A}" type="doc">
      <dgm:prSet loTypeId="urn:microsoft.com/office/officeart/2005/8/layout/matrix3" loCatId="matrix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4E0B85F2-446D-4F52-947F-0C29F143F56D}">
      <dgm:prSet/>
      <dgm:spPr/>
      <dgm:t>
        <a:bodyPr/>
        <a:lstStyle/>
        <a:p>
          <a:pPr rtl="0"/>
          <a:r>
            <a:rPr lang="uk-UA" b="1" dirty="0" smtClean="0"/>
            <a:t>Наказ № 162 від 22.09.2016р.</a:t>
          </a:r>
          <a:endParaRPr lang="ru-RU" dirty="0"/>
        </a:p>
      </dgm:t>
    </dgm:pt>
    <dgm:pt modelId="{5D0F564F-5DD6-4E6C-A1D6-EA40EC282190}" type="parTrans" cxnId="{43CF5E95-77CC-4AD2-A66F-B8F1FC5C9A19}">
      <dgm:prSet/>
      <dgm:spPr/>
      <dgm:t>
        <a:bodyPr/>
        <a:lstStyle/>
        <a:p>
          <a:endParaRPr lang="ru-RU"/>
        </a:p>
      </dgm:t>
    </dgm:pt>
    <dgm:pt modelId="{C1F3A08A-240F-48D7-B90A-3A8CFDF2630C}" type="sibTrans" cxnId="{43CF5E95-77CC-4AD2-A66F-B8F1FC5C9A19}">
      <dgm:prSet/>
      <dgm:spPr/>
      <dgm:t>
        <a:bodyPr/>
        <a:lstStyle/>
        <a:p>
          <a:endParaRPr lang="ru-RU"/>
        </a:p>
      </dgm:t>
    </dgm:pt>
    <dgm:pt modelId="{46D4F8A8-EA46-46C8-A200-DBCF9B13F530}">
      <dgm:prSet custT="1"/>
      <dgm:spPr/>
      <dgm:t>
        <a:bodyPr/>
        <a:lstStyle/>
        <a:p>
          <a:pPr rtl="0"/>
          <a:r>
            <a:rPr lang="uk-UA" sz="2400" b="1" dirty="0" smtClean="0"/>
            <a:t>“ Про затвердження Загальних характеристик сертифікаційних робіт зовнішнього незалежного оцінювання 2017 року ”</a:t>
          </a:r>
          <a:endParaRPr lang="ru-RU" sz="2400" b="1" dirty="0"/>
        </a:p>
      </dgm:t>
    </dgm:pt>
    <dgm:pt modelId="{57FE3648-0A6E-4556-A7D8-294A9BC436B6}" type="parTrans" cxnId="{A1A7AD4B-4C8F-4096-959D-D440A3A54184}">
      <dgm:prSet/>
      <dgm:spPr/>
      <dgm:t>
        <a:bodyPr/>
        <a:lstStyle/>
        <a:p>
          <a:endParaRPr lang="ru-RU"/>
        </a:p>
      </dgm:t>
    </dgm:pt>
    <dgm:pt modelId="{E8EF827A-E973-46D3-90D8-655DC770109D}" type="sibTrans" cxnId="{A1A7AD4B-4C8F-4096-959D-D440A3A54184}">
      <dgm:prSet/>
      <dgm:spPr/>
      <dgm:t>
        <a:bodyPr/>
        <a:lstStyle/>
        <a:p>
          <a:endParaRPr lang="ru-RU"/>
        </a:p>
      </dgm:t>
    </dgm:pt>
    <dgm:pt modelId="{121F1A7E-8732-4568-9932-6EE74D765E1C}">
      <dgm:prSet/>
      <dgm:spPr/>
      <dgm:t>
        <a:bodyPr/>
        <a:lstStyle/>
        <a:p>
          <a:pPr rtl="0"/>
          <a:r>
            <a:rPr lang="uk-UA" b="1" dirty="0" smtClean="0"/>
            <a:t>Наказ № 163 від 22.09.2016р. </a:t>
          </a:r>
          <a:endParaRPr lang="ru-RU" dirty="0"/>
        </a:p>
      </dgm:t>
    </dgm:pt>
    <dgm:pt modelId="{57D10280-555A-4C45-999F-0D9402A8EB6F}" type="parTrans" cxnId="{C6431EE7-13EA-479E-B53D-46DA42E6BA34}">
      <dgm:prSet/>
      <dgm:spPr/>
      <dgm:t>
        <a:bodyPr/>
        <a:lstStyle/>
        <a:p>
          <a:endParaRPr lang="ru-RU"/>
        </a:p>
      </dgm:t>
    </dgm:pt>
    <dgm:pt modelId="{65A6DA24-89F8-4F86-81AA-C641CE5DFAE3}" type="sibTrans" cxnId="{C6431EE7-13EA-479E-B53D-46DA42E6BA34}">
      <dgm:prSet/>
      <dgm:spPr/>
      <dgm:t>
        <a:bodyPr/>
        <a:lstStyle/>
        <a:p>
          <a:endParaRPr lang="ru-RU"/>
        </a:p>
      </dgm:t>
    </dgm:pt>
    <dgm:pt modelId="{C533746A-4988-4A90-B4AD-A9907D767CAA}">
      <dgm:prSet custT="1"/>
      <dgm:spPr/>
      <dgm:t>
        <a:bodyPr/>
        <a:lstStyle/>
        <a:p>
          <a:pPr rtl="0"/>
          <a:r>
            <a:rPr lang="uk-UA" sz="2000" b="1" dirty="0" smtClean="0"/>
            <a:t>“ Про затвердження Критеріїв оцінювання завдань відкритої форми з розгорнутою відповіддю сертифікаційних робіт зовнішнього незалежного оцінювання 2017 року ”</a:t>
          </a:r>
          <a:endParaRPr lang="ru-RU" sz="2000" b="1" dirty="0"/>
        </a:p>
      </dgm:t>
    </dgm:pt>
    <dgm:pt modelId="{B3185030-5256-4930-9EFB-F0E91336226F}" type="parTrans" cxnId="{2BEFECA5-2C38-4376-BBFC-92F84F09DA70}">
      <dgm:prSet/>
      <dgm:spPr/>
      <dgm:t>
        <a:bodyPr/>
        <a:lstStyle/>
        <a:p>
          <a:endParaRPr lang="ru-RU"/>
        </a:p>
      </dgm:t>
    </dgm:pt>
    <dgm:pt modelId="{2A849B80-7285-416D-AD80-45FAAFBB337C}" type="sibTrans" cxnId="{2BEFECA5-2C38-4376-BBFC-92F84F09DA70}">
      <dgm:prSet/>
      <dgm:spPr/>
      <dgm:t>
        <a:bodyPr/>
        <a:lstStyle/>
        <a:p>
          <a:endParaRPr lang="ru-RU"/>
        </a:p>
      </dgm:t>
    </dgm:pt>
    <dgm:pt modelId="{4906DFE7-9ADD-4502-B262-61FDD689A05E}" type="pres">
      <dgm:prSet presAssocID="{DCAC18A1-C778-4B1F-8D1A-816BB776081A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72017AA-FFA9-4D92-BBCB-F2B48362DBF8}" type="pres">
      <dgm:prSet presAssocID="{DCAC18A1-C778-4B1F-8D1A-816BB776081A}" presName="diamond" presStyleLbl="bgShp" presStyleIdx="0" presStyleCnt="1" custScaleX="145102" custLinFactNeighborX="1400" custLinFactNeighborY="0"/>
      <dgm:spPr/>
    </dgm:pt>
    <dgm:pt modelId="{B58317CA-82C7-458E-BE23-271ADFE45398}" type="pres">
      <dgm:prSet presAssocID="{DCAC18A1-C778-4B1F-8D1A-816BB776081A}" presName="quad1" presStyleLbl="node1" presStyleIdx="0" presStyleCnt="4" custScaleX="180598" custScaleY="118890" custLinFactNeighborX="-56533" custLinFactNeighborY="-976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199C906-3A42-4D95-8128-1EA9F1D1E4CB}" type="pres">
      <dgm:prSet presAssocID="{DCAC18A1-C778-4B1F-8D1A-816BB776081A}" presName="quad2" presStyleLbl="node1" presStyleIdx="1" presStyleCnt="4" custScaleX="188010" custScaleY="121246" custLinFactNeighborX="60066" custLinFactNeighborY="-1008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8322DD-19CA-4B04-A835-6E7520175C49}" type="pres">
      <dgm:prSet presAssocID="{DCAC18A1-C778-4B1F-8D1A-816BB776081A}" presName="quad3" presStyleLbl="node1" presStyleIdx="2" presStyleCnt="4" custScaleX="180598" custScaleY="111595" custLinFactNeighborX="-58371" custLinFactNeighborY="872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BC21E5-93AA-4AF6-830C-612828EE06DE}" type="pres">
      <dgm:prSet presAssocID="{DCAC18A1-C778-4B1F-8D1A-816BB776081A}" presName="quad4" presStyleLbl="node1" presStyleIdx="3" presStyleCnt="4" custScaleX="184715" custScaleY="107297" custLinFactNeighborX="61577" custLinFactNeighborY="1107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63AD421-E338-48EA-BC3B-A033BFB92233}" type="presOf" srcId="{46D4F8A8-EA46-46C8-A200-DBCF9B13F530}" destId="{4199C906-3A42-4D95-8128-1EA9F1D1E4CB}" srcOrd="0" destOrd="0" presId="urn:microsoft.com/office/officeart/2005/8/layout/matrix3"/>
    <dgm:cxn modelId="{2B512621-6735-474E-A78E-09131F3B7BC4}" type="presOf" srcId="{C533746A-4988-4A90-B4AD-A9907D767CAA}" destId="{F5BC21E5-93AA-4AF6-830C-612828EE06DE}" srcOrd="0" destOrd="0" presId="urn:microsoft.com/office/officeart/2005/8/layout/matrix3"/>
    <dgm:cxn modelId="{C6431EE7-13EA-479E-B53D-46DA42E6BA34}" srcId="{DCAC18A1-C778-4B1F-8D1A-816BB776081A}" destId="{121F1A7E-8732-4568-9932-6EE74D765E1C}" srcOrd="2" destOrd="0" parTransId="{57D10280-555A-4C45-999F-0D9402A8EB6F}" sibTransId="{65A6DA24-89F8-4F86-81AA-C641CE5DFAE3}"/>
    <dgm:cxn modelId="{43CF5E95-77CC-4AD2-A66F-B8F1FC5C9A19}" srcId="{DCAC18A1-C778-4B1F-8D1A-816BB776081A}" destId="{4E0B85F2-446D-4F52-947F-0C29F143F56D}" srcOrd="0" destOrd="0" parTransId="{5D0F564F-5DD6-4E6C-A1D6-EA40EC282190}" sibTransId="{C1F3A08A-240F-48D7-B90A-3A8CFDF2630C}"/>
    <dgm:cxn modelId="{E103E187-7BA5-4AA1-8931-F4ED0EBF3D5C}" type="presOf" srcId="{121F1A7E-8732-4568-9932-6EE74D765E1C}" destId="{578322DD-19CA-4B04-A835-6E7520175C49}" srcOrd="0" destOrd="0" presId="urn:microsoft.com/office/officeart/2005/8/layout/matrix3"/>
    <dgm:cxn modelId="{2BEFECA5-2C38-4376-BBFC-92F84F09DA70}" srcId="{DCAC18A1-C778-4B1F-8D1A-816BB776081A}" destId="{C533746A-4988-4A90-B4AD-A9907D767CAA}" srcOrd="3" destOrd="0" parTransId="{B3185030-5256-4930-9EFB-F0E91336226F}" sibTransId="{2A849B80-7285-416D-AD80-45FAAFBB337C}"/>
    <dgm:cxn modelId="{7C155980-949A-4166-B33F-ABB69613F8F7}" type="presOf" srcId="{DCAC18A1-C778-4B1F-8D1A-816BB776081A}" destId="{4906DFE7-9ADD-4502-B262-61FDD689A05E}" srcOrd="0" destOrd="0" presId="urn:microsoft.com/office/officeart/2005/8/layout/matrix3"/>
    <dgm:cxn modelId="{A1A7AD4B-4C8F-4096-959D-D440A3A54184}" srcId="{DCAC18A1-C778-4B1F-8D1A-816BB776081A}" destId="{46D4F8A8-EA46-46C8-A200-DBCF9B13F530}" srcOrd="1" destOrd="0" parTransId="{57FE3648-0A6E-4556-A7D8-294A9BC436B6}" sibTransId="{E8EF827A-E973-46D3-90D8-655DC770109D}"/>
    <dgm:cxn modelId="{E1AEF6EC-52D4-4D6D-8009-410A9CDB3221}" type="presOf" srcId="{4E0B85F2-446D-4F52-947F-0C29F143F56D}" destId="{B58317CA-82C7-458E-BE23-271ADFE45398}" srcOrd="0" destOrd="0" presId="urn:microsoft.com/office/officeart/2005/8/layout/matrix3"/>
    <dgm:cxn modelId="{B29A9F86-71E6-4F53-B4D2-12A84A45A038}" type="presParOf" srcId="{4906DFE7-9ADD-4502-B262-61FDD689A05E}" destId="{572017AA-FFA9-4D92-BBCB-F2B48362DBF8}" srcOrd="0" destOrd="0" presId="urn:microsoft.com/office/officeart/2005/8/layout/matrix3"/>
    <dgm:cxn modelId="{27FCDA88-5EEC-4E05-82F2-591B23EFEC07}" type="presParOf" srcId="{4906DFE7-9ADD-4502-B262-61FDD689A05E}" destId="{B58317CA-82C7-458E-BE23-271ADFE45398}" srcOrd="1" destOrd="0" presId="urn:microsoft.com/office/officeart/2005/8/layout/matrix3"/>
    <dgm:cxn modelId="{4E382BFA-9B39-4B58-AC39-BACD5202971A}" type="presParOf" srcId="{4906DFE7-9ADD-4502-B262-61FDD689A05E}" destId="{4199C906-3A42-4D95-8128-1EA9F1D1E4CB}" srcOrd="2" destOrd="0" presId="urn:microsoft.com/office/officeart/2005/8/layout/matrix3"/>
    <dgm:cxn modelId="{A4DFBB07-352C-4A74-9BC3-BE5BD1803ED0}" type="presParOf" srcId="{4906DFE7-9ADD-4502-B262-61FDD689A05E}" destId="{578322DD-19CA-4B04-A835-6E7520175C49}" srcOrd="3" destOrd="0" presId="urn:microsoft.com/office/officeart/2005/8/layout/matrix3"/>
    <dgm:cxn modelId="{316FD85D-60A7-455F-92E2-748DB3F29C08}" type="presParOf" srcId="{4906DFE7-9ADD-4502-B262-61FDD689A05E}" destId="{F5BC21E5-93AA-4AF6-830C-612828EE06DE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27D9BC71-E81C-40C1-BDC5-F90E8C18D8EF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D150E27D-CF60-41B2-A895-FE06F3976C39}">
      <dgm:prSet phldrT="[Текст]" custT="1"/>
      <dgm:spPr/>
      <dgm:t>
        <a:bodyPr/>
        <a:lstStyle/>
        <a:p>
          <a:r>
            <a:rPr lang="uk-UA" sz="26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АРГУМЕНТИ</a:t>
          </a:r>
          <a:r>
            <a:rPr lang="uk-UA" sz="26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: </a:t>
          </a:r>
          <a:r>
            <a:rPr lang="uk-UA" sz="2800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містяться  </a:t>
          </a:r>
          <a:r>
            <a:rPr lang="uk-UA" sz="2800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після тези </a:t>
          </a:r>
          <a:r>
            <a:rPr lang="uk-UA" sz="2800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та відповідають їй; аргументів має бути </a:t>
          </a:r>
          <a:r>
            <a:rPr lang="uk-UA" sz="2800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мінімум два; </a:t>
          </a:r>
          <a:r>
            <a:rPr lang="uk-UA" sz="2800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мають бути використані </a:t>
          </a:r>
          <a:r>
            <a:rPr lang="uk-UA" sz="2800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спеціальні слова й вирази</a:t>
          </a:r>
          <a:r>
            <a:rPr lang="uk-UA" sz="2800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, які потрібні для аргументації</a:t>
          </a:r>
          <a:r>
            <a:rPr lang="uk-UA" sz="28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uk-UA" sz="2800" b="0" i="1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917292C-D223-4019-B090-137535424775}" type="parTrans" cxnId="{935CB0E9-CC11-4FB3-84C5-B3B36B1942B0}">
      <dgm:prSet/>
      <dgm:spPr/>
      <dgm:t>
        <a:bodyPr/>
        <a:lstStyle/>
        <a:p>
          <a:endParaRPr lang="uk-UA"/>
        </a:p>
      </dgm:t>
    </dgm:pt>
    <dgm:pt modelId="{0DA2EA91-9901-4294-B511-5B80D9B66F42}" type="sibTrans" cxnId="{935CB0E9-CC11-4FB3-84C5-B3B36B1942B0}">
      <dgm:prSet/>
      <dgm:spPr/>
      <dgm:t>
        <a:bodyPr/>
        <a:lstStyle/>
        <a:p>
          <a:endParaRPr lang="uk-UA"/>
        </a:p>
      </dgm:t>
    </dgm:pt>
    <dgm:pt modelId="{F1A5D7F8-0200-468A-938C-A6D89DB047A6}">
      <dgm:prSet phldrT="[Текст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uk-UA" sz="2600" b="1" i="1" dirty="0" smtClean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• Я так вважаю, тому що …</a:t>
          </a:r>
          <a:endParaRPr lang="ru-RU" sz="2600" b="1" i="1" dirty="0" smtClean="0">
            <a:solidFill>
              <a:schemeClr val="accent4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>
            <a:lnSpc>
              <a:spcPct val="100000"/>
            </a:lnSpc>
            <a:spcAft>
              <a:spcPts val="0"/>
            </a:spcAft>
          </a:pPr>
          <a:r>
            <a:rPr lang="uk-UA" sz="2600" b="1" i="1" dirty="0" smtClean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• Чому я так думаю? Тому що …</a:t>
          </a:r>
          <a:endParaRPr lang="ru-RU" sz="2600" b="1" i="1" dirty="0" smtClean="0">
            <a:solidFill>
              <a:schemeClr val="accent4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>
            <a:lnSpc>
              <a:spcPct val="100000"/>
            </a:lnSpc>
            <a:spcAft>
              <a:spcPts val="0"/>
            </a:spcAft>
          </a:pPr>
          <a:r>
            <a:rPr lang="uk-UA" sz="2600" b="1" i="1" dirty="0" smtClean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• Аргументом на користь моєї думки може бути те, що …</a:t>
          </a:r>
          <a:endParaRPr lang="ru-RU" sz="2600" b="1" i="1" dirty="0" smtClean="0">
            <a:solidFill>
              <a:schemeClr val="accent4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>
            <a:lnSpc>
              <a:spcPct val="100000"/>
            </a:lnSpc>
            <a:spcAft>
              <a:spcPts val="0"/>
            </a:spcAft>
          </a:pPr>
          <a:r>
            <a:rPr lang="uk-UA" sz="2600" b="1" i="1" dirty="0" smtClean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• До того ж …</a:t>
          </a:r>
          <a:endParaRPr lang="ru-RU" sz="2600" b="1" i="1" dirty="0" smtClean="0">
            <a:solidFill>
              <a:schemeClr val="accent4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>
            <a:lnSpc>
              <a:spcPct val="100000"/>
            </a:lnSpc>
            <a:spcAft>
              <a:spcPts val="0"/>
            </a:spcAft>
          </a:pPr>
          <a:r>
            <a:rPr lang="uk-UA" sz="2600" b="1" i="1" dirty="0" smtClean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•Довести своє твердження я можу такими аргументами:</a:t>
          </a:r>
          <a:r>
            <a:rPr lang="ru-RU" sz="2600" b="1" i="1" dirty="0" smtClean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uk-UA" sz="2600" b="1" i="1" dirty="0" smtClean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по-перше, …, а по-друге, …</a:t>
          </a:r>
          <a:endParaRPr lang="ru-RU" sz="2600" b="1" i="1" dirty="0" smtClean="0">
            <a:solidFill>
              <a:schemeClr val="accent4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>
            <a:lnSpc>
              <a:spcPct val="100000"/>
            </a:lnSpc>
            <a:spcAft>
              <a:spcPts val="0"/>
            </a:spcAft>
          </a:pPr>
          <a:r>
            <a:rPr lang="uk-UA" sz="2600" b="1" i="1" dirty="0" smtClean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•На користь моєї думки можу навести такі аргументи: …</a:t>
          </a:r>
          <a:endParaRPr lang="ru-RU" sz="2600" b="1" i="1" dirty="0" smtClean="0">
            <a:solidFill>
              <a:schemeClr val="accent4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>
            <a:lnSpc>
              <a:spcPct val="100000"/>
            </a:lnSpc>
            <a:spcAft>
              <a:spcPts val="0"/>
            </a:spcAft>
          </a:pPr>
          <a:r>
            <a:rPr lang="uk-UA" sz="2600" b="1" i="1" dirty="0" smtClean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• Моє переконання ґрунтується на тому, що, по-перше, …</a:t>
          </a:r>
          <a:endParaRPr lang="uk-UA" sz="26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2E1C843-343C-4252-AB51-426E87324525}" type="parTrans" cxnId="{41910B08-1770-4C22-8171-151041A016E8}">
      <dgm:prSet/>
      <dgm:spPr/>
      <dgm:t>
        <a:bodyPr/>
        <a:lstStyle/>
        <a:p>
          <a:endParaRPr lang="uk-UA"/>
        </a:p>
      </dgm:t>
    </dgm:pt>
    <dgm:pt modelId="{24EA5D93-3C4B-4F73-877E-775714046AE3}" type="sibTrans" cxnId="{41910B08-1770-4C22-8171-151041A016E8}">
      <dgm:prSet/>
      <dgm:spPr/>
      <dgm:t>
        <a:bodyPr/>
        <a:lstStyle/>
        <a:p>
          <a:endParaRPr lang="uk-UA"/>
        </a:p>
      </dgm:t>
    </dgm:pt>
    <dgm:pt modelId="{D34CFDF8-58D8-4352-BECE-5DC222FEB00C}" type="pres">
      <dgm:prSet presAssocID="{27D9BC71-E81C-40C1-BDC5-F90E8C18D8EF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B01D1632-5518-4635-B364-D6CDC6373B58}" type="pres">
      <dgm:prSet presAssocID="{D150E27D-CF60-41B2-A895-FE06F3976C39}" presName="roof" presStyleLbl="dkBgShp" presStyleIdx="0" presStyleCnt="2"/>
      <dgm:spPr/>
      <dgm:t>
        <a:bodyPr/>
        <a:lstStyle/>
        <a:p>
          <a:endParaRPr lang="uk-UA"/>
        </a:p>
      </dgm:t>
    </dgm:pt>
    <dgm:pt modelId="{5DDCA91D-4A8D-4FE7-B020-A3EB07B0903F}" type="pres">
      <dgm:prSet presAssocID="{D150E27D-CF60-41B2-A895-FE06F3976C39}" presName="pillars" presStyleCnt="0"/>
      <dgm:spPr/>
    </dgm:pt>
    <dgm:pt modelId="{ABA18CCA-0106-4FC8-9EB1-BB8FB3D729D8}" type="pres">
      <dgm:prSet presAssocID="{D150E27D-CF60-41B2-A895-FE06F3976C39}" presName="pillar1" presStyleLbl="node1" presStyleIdx="0" presStyleCnt="1" custScaleX="100000">
        <dgm:presLayoutVars>
          <dgm:bulletEnabled val="1"/>
        </dgm:presLayoutVars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uk-UA"/>
        </a:p>
      </dgm:t>
    </dgm:pt>
    <dgm:pt modelId="{886F34ED-942B-48E5-A9C3-32BB3B96471B}" type="pres">
      <dgm:prSet presAssocID="{D150E27D-CF60-41B2-A895-FE06F3976C39}" presName="base" presStyleLbl="dkBgShp" presStyleIdx="1" presStyleCnt="2"/>
      <dgm:spPr/>
    </dgm:pt>
  </dgm:ptLst>
  <dgm:cxnLst>
    <dgm:cxn modelId="{935CB0E9-CC11-4FB3-84C5-B3B36B1942B0}" srcId="{27D9BC71-E81C-40C1-BDC5-F90E8C18D8EF}" destId="{D150E27D-CF60-41B2-A895-FE06F3976C39}" srcOrd="0" destOrd="0" parTransId="{4917292C-D223-4019-B090-137535424775}" sibTransId="{0DA2EA91-9901-4294-B511-5B80D9B66F42}"/>
    <dgm:cxn modelId="{41910B08-1770-4C22-8171-151041A016E8}" srcId="{D150E27D-CF60-41B2-A895-FE06F3976C39}" destId="{F1A5D7F8-0200-468A-938C-A6D89DB047A6}" srcOrd="0" destOrd="0" parTransId="{82E1C843-343C-4252-AB51-426E87324525}" sibTransId="{24EA5D93-3C4B-4F73-877E-775714046AE3}"/>
    <dgm:cxn modelId="{2E3D72E9-484F-42B6-97CF-6AA58A6F813F}" type="presOf" srcId="{D150E27D-CF60-41B2-A895-FE06F3976C39}" destId="{B01D1632-5518-4635-B364-D6CDC6373B58}" srcOrd="0" destOrd="0" presId="urn:microsoft.com/office/officeart/2005/8/layout/hList3"/>
    <dgm:cxn modelId="{2DA0A3C0-6124-46ED-A9A0-A31B9ECD592F}" type="presOf" srcId="{27D9BC71-E81C-40C1-BDC5-F90E8C18D8EF}" destId="{D34CFDF8-58D8-4352-BECE-5DC222FEB00C}" srcOrd="0" destOrd="0" presId="urn:microsoft.com/office/officeart/2005/8/layout/hList3"/>
    <dgm:cxn modelId="{46E56B09-518B-4311-9DE7-449042A6F9E0}" type="presOf" srcId="{F1A5D7F8-0200-468A-938C-A6D89DB047A6}" destId="{ABA18CCA-0106-4FC8-9EB1-BB8FB3D729D8}" srcOrd="0" destOrd="0" presId="urn:microsoft.com/office/officeart/2005/8/layout/hList3"/>
    <dgm:cxn modelId="{018A3BF7-2DCD-4EC9-BDE4-C1830EF09C97}" type="presParOf" srcId="{D34CFDF8-58D8-4352-BECE-5DC222FEB00C}" destId="{B01D1632-5518-4635-B364-D6CDC6373B58}" srcOrd="0" destOrd="0" presId="urn:microsoft.com/office/officeart/2005/8/layout/hList3"/>
    <dgm:cxn modelId="{0AFFDF9C-6CDC-4DC0-B1E8-4CF874ABCB8E}" type="presParOf" srcId="{D34CFDF8-58D8-4352-BECE-5DC222FEB00C}" destId="{5DDCA91D-4A8D-4FE7-B020-A3EB07B0903F}" srcOrd="1" destOrd="0" presId="urn:microsoft.com/office/officeart/2005/8/layout/hList3"/>
    <dgm:cxn modelId="{B3D65955-49E0-486E-B0C4-7C39E6998D43}" type="presParOf" srcId="{5DDCA91D-4A8D-4FE7-B020-A3EB07B0903F}" destId="{ABA18CCA-0106-4FC8-9EB1-BB8FB3D729D8}" srcOrd="0" destOrd="0" presId="urn:microsoft.com/office/officeart/2005/8/layout/hList3"/>
    <dgm:cxn modelId="{FDE49BFB-1497-4F12-9CBD-D9289D0ACEE2}" type="presParOf" srcId="{D34CFDF8-58D8-4352-BECE-5DC222FEB00C}" destId="{886F34ED-942B-48E5-A9C3-32BB3B96471B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27D9BC71-E81C-40C1-BDC5-F90E8C18D8EF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D150E27D-CF60-41B2-A895-FE06F3976C39}">
      <dgm:prSet phldrT="[Текст]"/>
      <dgm:spPr/>
      <dgm:t>
        <a:bodyPr/>
        <a:lstStyle/>
        <a:p>
          <a:r>
            <a:rPr lang="uk-UA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ПРИКЛАДИ:</a:t>
          </a:r>
          <a:endParaRPr lang="uk-UA" b="0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917292C-D223-4019-B090-137535424775}" type="parTrans" cxnId="{935CB0E9-CC11-4FB3-84C5-B3B36B1942B0}">
      <dgm:prSet/>
      <dgm:spPr/>
      <dgm:t>
        <a:bodyPr/>
        <a:lstStyle/>
        <a:p>
          <a:endParaRPr lang="uk-UA"/>
        </a:p>
      </dgm:t>
    </dgm:pt>
    <dgm:pt modelId="{0DA2EA91-9901-4294-B511-5B80D9B66F42}" type="sibTrans" cxnId="{935CB0E9-CC11-4FB3-84C5-B3B36B1942B0}">
      <dgm:prSet/>
      <dgm:spPr/>
      <dgm:t>
        <a:bodyPr/>
        <a:lstStyle/>
        <a:p>
          <a:endParaRPr lang="uk-UA"/>
        </a:p>
      </dgm:t>
    </dgm:pt>
    <dgm:pt modelId="{7865BBE6-B26C-4022-A773-9BF99631AE79}">
      <dgm:prSet phldrT="[Текст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uk-UA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rPr>
            <a:t>йдуть </a:t>
          </a:r>
          <a:r>
            <a:rPr lang="uk-UA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після аргументів </a:t>
          </a:r>
          <a:r>
            <a:rPr lang="uk-UA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rPr>
            <a:t>і підтверджують їх істинність</a:t>
          </a:r>
          <a:endParaRPr lang="uk-UA" b="1" dirty="0">
            <a:solidFill>
              <a:srgbClr val="0070C0"/>
            </a:solidFill>
          </a:endParaRPr>
        </a:p>
      </dgm:t>
    </dgm:pt>
    <dgm:pt modelId="{C3F4E90E-9546-417B-A4EC-621A9BB4B6D9}" type="parTrans" cxnId="{FA53CD53-458E-4C0A-8C84-0E6FF4D3F054}">
      <dgm:prSet/>
      <dgm:spPr/>
      <dgm:t>
        <a:bodyPr/>
        <a:lstStyle/>
        <a:p>
          <a:endParaRPr lang="uk-UA"/>
        </a:p>
      </dgm:t>
    </dgm:pt>
    <dgm:pt modelId="{1FD23544-BA20-4C9D-A85C-EE2C68F91377}" type="sibTrans" cxnId="{FA53CD53-458E-4C0A-8C84-0E6FF4D3F054}">
      <dgm:prSet/>
      <dgm:spPr/>
      <dgm:t>
        <a:bodyPr/>
        <a:lstStyle/>
        <a:p>
          <a:endParaRPr lang="uk-UA"/>
        </a:p>
      </dgm:t>
    </dgm:pt>
    <dgm:pt modelId="{8404B948-77AC-4C03-9E12-A418D3C6F6D4}">
      <dgm:prSet phldrT="[Текст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uk-UA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rPr>
            <a:t>прикладів </a:t>
          </a:r>
          <a:r>
            <a:rPr lang="uk-UA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мінімум два</a:t>
          </a:r>
          <a:r>
            <a:rPr lang="uk-UA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rPr>
            <a:t>: один з літератури чи інших видів мистецтва та один з історії, суспільно-політичного чи власного життя</a:t>
          </a:r>
          <a:endParaRPr lang="uk-UA" dirty="0"/>
        </a:p>
      </dgm:t>
    </dgm:pt>
    <dgm:pt modelId="{235912D6-AB09-4548-B0DE-C03EA2B4A43A}" type="parTrans" cxnId="{CF34CBBB-4764-4ED0-B65E-1FB230ACE993}">
      <dgm:prSet/>
      <dgm:spPr/>
      <dgm:t>
        <a:bodyPr/>
        <a:lstStyle/>
        <a:p>
          <a:endParaRPr lang="uk-UA"/>
        </a:p>
      </dgm:t>
    </dgm:pt>
    <dgm:pt modelId="{49D3AA62-30A4-4724-93FD-81875B3AA2B3}" type="sibTrans" cxnId="{CF34CBBB-4764-4ED0-B65E-1FB230ACE993}">
      <dgm:prSet/>
      <dgm:spPr/>
      <dgm:t>
        <a:bodyPr/>
        <a:lstStyle/>
        <a:p>
          <a:endParaRPr lang="uk-UA"/>
        </a:p>
      </dgm:t>
    </dgm:pt>
    <dgm:pt modelId="{F1A5D7F8-0200-468A-938C-A6D89DB047A6}">
      <dgm:prSet phldrT="[Текст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uk-UA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rPr>
            <a:t>мають бути використані </a:t>
          </a:r>
          <a:r>
            <a:rPr lang="uk-UA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rPr>
            <a:t>спеціальні слова й вирази</a:t>
          </a:r>
          <a:r>
            <a:rPr lang="uk-UA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rPr>
            <a:t>, які потрібні для  наведення прикладів</a:t>
          </a:r>
          <a:endParaRPr lang="uk-UA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2E1C843-343C-4252-AB51-426E87324525}" type="parTrans" cxnId="{41910B08-1770-4C22-8171-151041A016E8}">
      <dgm:prSet/>
      <dgm:spPr/>
      <dgm:t>
        <a:bodyPr/>
        <a:lstStyle/>
        <a:p>
          <a:endParaRPr lang="uk-UA"/>
        </a:p>
      </dgm:t>
    </dgm:pt>
    <dgm:pt modelId="{24EA5D93-3C4B-4F73-877E-775714046AE3}" type="sibTrans" cxnId="{41910B08-1770-4C22-8171-151041A016E8}">
      <dgm:prSet/>
      <dgm:spPr/>
      <dgm:t>
        <a:bodyPr/>
        <a:lstStyle/>
        <a:p>
          <a:endParaRPr lang="uk-UA"/>
        </a:p>
      </dgm:t>
    </dgm:pt>
    <dgm:pt modelId="{D34CFDF8-58D8-4352-BECE-5DC222FEB00C}" type="pres">
      <dgm:prSet presAssocID="{27D9BC71-E81C-40C1-BDC5-F90E8C18D8EF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B01D1632-5518-4635-B364-D6CDC6373B58}" type="pres">
      <dgm:prSet presAssocID="{D150E27D-CF60-41B2-A895-FE06F3976C39}" presName="roof" presStyleLbl="dkBgShp" presStyleIdx="0" presStyleCnt="2"/>
      <dgm:spPr/>
      <dgm:t>
        <a:bodyPr/>
        <a:lstStyle/>
        <a:p>
          <a:endParaRPr lang="uk-UA"/>
        </a:p>
      </dgm:t>
    </dgm:pt>
    <dgm:pt modelId="{5DDCA91D-4A8D-4FE7-B020-A3EB07B0903F}" type="pres">
      <dgm:prSet presAssocID="{D150E27D-CF60-41B2-A895-FE06F3976C39}" presName="pillars" presStyleCnt="0"/>
      <dgm:spPr/>
    </dgm:pt>
    <dgm:pt modelId="{ABA18CCA-0106-4FC8-9EB1-BB8FB3D729D8}" type="pres">
      <dgm:prSet presAssocID="{D150E27D-CF60-41B2-A895-FE06F3976C39}" presName="pillar1" presStyleLbl="node1" presStyleIdx="0" presStyleCnt="3" custScaleX="61289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20C70192-A5FF-439D-B350-3A8616C2CB1B}" type="pres">
      <dgm:prSet presAssocID="{8404B948-77AC-4C03-9E12-A418D3C6F6D4}" presName="pillarX" presStyleLbl="node1" presStyleIdx="1" presStyleCnt="3" custScaleX="76255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D7AF8E5E-85F4-4E47-8FA4-EA38901FD08B}" type="pres">
      <dgm:prSet presAssocID="{F1A5D7F8-0200-468A-938C-A6D89DB047A6}" presName="pillarX" presStyleLbl="node1" presStyleIdx="2" presStyleCnt="3" custScaleX="79361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886F34ED-942B-48E5-A9C3-32BB3B96471B}" type="pres">
      <dgm:prSet presAssocID="{D150E27D-CF60-41B2-A895-FE06F3976C39}" presName="base" presStyleLbl="dkBgShp" presStyleIdx="1" presStyleCnt="2"/>
      <dgm:spPr/>
    </dgm:pt>
  </dgm:ptLst>
  <dgm:cxnLst>
    <dgm:cxn modelId="{CF34CBBB-4764-4ED0-B65E-1FB230ACE993}" srcId="{D150E27D-CF60-41B2-A895-FE06F3976C39}" destId="{8404B948-77AC-4C03-9E12-A418D3C6F6D4}" srcOrd="1" destOrd="0" parTransId="{235912D6-AB09-4548-B0DE-C03EA2B4A43A}" sibTransId="{49D3AA62-30A4-4724-93FD-81875B3AA2B3}"/>
    <dgm:cxn modelId="{FC5BBDBC-3AE9-43FD-B784-B843B084AA83}" type="presOf" srcId="{27D9BC71-E81C-40C1-BDC5-F90E8C18D8EF}" destId="{D34CFDF8-58D8-4352-BECE-5DC222FEB00C}" srcOrd="0" destOrd="0" presId="urn:microsoft.com/office/officeart/2005/8/layout/hList3"/>
    <dgm:cxn modelId="{A7AFC3E1-269E-4B95-BCD7-6B023236ED7C}" type="presOf" srcId="{7865BBE6-B26C-4022-A773-9BF99631AE79}" destId="{ABA18CCA-0106-4FC8-9EB1-BB8FB3D729D8}" srcOrd="0" destOrd="0" presId="urn:microsoft.com/office/officeart/2005/8/layout/hList3"/>
    <dgm:cxn modelId="{41910B08-1770-4C22-8171-151041A016E8}" srcId="{D150E27D-CF60-41B2-A895-FE06F3976C39}" destId="{F1A5D7F8-0200-468A-938C-A6D89DB047A6}" srcOrd="2" destOrd="0" parTransId="{82E1C843-343C-4252-AB51-426E87324525}" sibTransId="{24EA5D93-3C4B-4F73-877E-775714046AE3}"/>
    <dgm:cxn modelId="{935CB0E9-CC11-4FB3-84C5-B3B36B1942B0}" srcId="{27D9BC71-E81C-40C1-BDC5-F90E8C18D8EF}" destId="{D150E27D-CF60-41B2-A895-FE06F3976C39}" srcOrd="0" destOrd="0" parTransId="{4917292C-D223-4019-B090-137535424775}" sibTransId="{0DA2EA91-9901-4294-B511-5B80D9B66F42}"/>
    <dgm:cxn modelId="{85CA514A-0FAF-4F62-B539-8B1B8B766F07}" type="presOf" srcId="{D150E27D-CF60-41B2-A895-FE06F3976C39}" destId="{B01D1632-5518-4635-B364-D6CDC6373B58}" srcOrd="0" destOrd="0" presId="urn:microsoft.com/office/officeart/2005/8/layout/hList3"/>
    <dgm:cxn modelId="{FA53CD53-458E-4C0A-8C84-0E6FF4D3F054}" srcId="{D150E27D-CF60-41B2-A895-FE06F3976C39}" destId="{7865BBE6-B26C-4022-A773-9BF99631AE79}" srcOrd="0" destOrd="0" parTransId="{C3F4E90E-9546-417B-A4EC-621A9BB4B6D9}" sibTransId="{1FD23544-BA20-4C9D-A85C-EE2C68F91377}"/>
    <dgm:cxn modelId="{2AFC0D49-CE5B-4B17-B650-2F796A95D391}" type="presOf" srcId="{F1A5D7F8-0200-468A-938C-A6D89DB047A6}" destId="{D7AF8E5E-85F4-4E47-8FA4-EA38901FD08B}" srcOrd="0" destOrd="0" presId="urn:microsoft.com/office/officeart/2005/8/layout/hList3"/>
    <dgm:cxn modelId="{681144E7-461B-429E-AFC3-974547591B64}" type="presOf" srcId="{8404B948-77AC-4C03-9E12-A418D3C6F6D4}" destId="{20C70192-A5FF-439D-B350-3A8616C2CB1B}" srcOrd="0" destOrd="0" presId="urn:microsoft.com/office/officeart/2005/8/layout/hList3"/>
    <dgm:cxn modelId="{34EC081A-79BC-4CB1-8692-9B5C673D98D6}" type="presParOf" srcId="{D34CFDF8-58D8-4352-BECE-5DC222FEB00C}" destId="{B01D1632-5518-4635-B364-D6CDC6373B58}" srcOrd="0" destOrd="0" presId="urn:microsoft.com/office/officeart/2005/8/layout/hList3"/>
    <dgm:cxn modelId="{2C14C1C9-9DD4-46E8-9C11-99E64ED1DBD8}" type="presParOf" srcId="{D34CFDF8-58D8-4352-BECE-5DC222FEB00C}" destId="{5DDCA91D-4A8D-4FE7-B020-A3EB07B0903F}" srcOrd="1" destOrd="0" presId="urn:microsoft.com/office/officeart/2005/8/layout/hList3"/>
    <dgm:cxn modelId="{9624C141-F08B-43E9-B722-9C7C9F430E18}" type="presParOf" srcId="{5DDCA91D-4A8D-4FE7-B020-A3EB07B0903F}" destId="{ABA18CCA-0106-4FC8-9EB1-BB8FB3D729D8}" srcOrd="0" destOrd="0" presId="urn:microsoft.com/office/officeart/2005/8/layout/hList3"/>
    <dgm:cxn modelId="{9A20D133-59AE-46F7-ACE7-57A0249A8F47}" type="presParOf" srcId="{5DDCA91D-4A8D-4FE7-B020-A3EB07B0903F}" destId="{20C70192-A5FF-439D-B350-3A8616C2CB1B}" srcOrd="1" destOrd="0" presId="urn:microsoft.com/office/officeart/2005/8/layout/hList3"/>
    <dgm:cxn modelId="{DCC29E79-F497-40B9-9DC2-E6CE70238966}" type="presParOf" srcId="{5DDCA91D-4A8D-4FE7-B020-A3EB07B0903F}" destId="{D7AF8E5E-85F4-4E47-8FA4-EA38901FD08B}" srcOrd="2" destOrd="0" presId="urn:microsoft.com/office/officeart/2005/8/layout/hList3"/>
    <dgm:cxn modelId="{3BC4E64E-8A11-499F-AAD6-495F0A6B886D}" type="presParOf" srcId="{D34CFDF8-58D8-4352-BECE-5DC222FEB00C}" destId="{886F34ED-942B-48E5-A9C3-32BB3B96471B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27D9BC71-E81C-40C1-BDC5-F90E8C18D8EF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D150E27D-CF60-41B2-A895-FE06F3976C39}">
      <dgm:prSet phldrT="[Текст]"/>
      <dgm:spPr/>
      <dgm:t>
        <a:bodyPr/>
        <a:lstStyle/>
        <a:p>
          <a:r>
            <a:rPr lang="uk-UA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ВИСНОВКИ:</a:t>
          </a:r>
          <a:endParaRPr lang="uk-UA" b="0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917292C-D223-4019-B090-137535424775}" type="parTrans" cxnId="{935CB0E9-CC11-4FB3-84C5-B3B36B1942B0}">
      <dgm:prSet/>
      <dgm:spPr/>
      <dgm:t>
        <a:bodyPr/>
        <a:lstStyle/>
        <a:p>
          <a:endParaRPr lang="uk-UA"/>
        </a:p>
      </dgm:t>
    </dgm:pt>
    <dgm:pt modelId="{0DA2EA91-9901-4294-B511-5B80D9B66F42}" type="sibTrans" cxnId="{935CB0E9-CC11-4FB3-84C5-B3B36B1942B0}">
      <dgm:prSet/>
      <dgm:spPr/>
      <dgm:t>
        <a:bodyPr/>
        <a:lstStyle/>
        <a:p>
          <a:endParaRPr lang="uk-UA"/>
        </a:p>
      </dgm:t>
    </dgm:pt>
    <dgm:pt modelId="{7865BBE6-B26C-4022-A773-9BF99631AE79}">
      <dgm:prSet phldrT="[Текст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uk-UA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rPr>
            <a:t>містяться </a:t>
          </a:r>
          <a:r>
            <a:rPr lang="uk-UA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rPr>
            <a:t>після прикладів і відповідає тезі</a:t>
          </a:r>
          <a:endParaRPr lang="uk-UA" b="1" dirty="0">
            <a:solidFill>
              <a:srgbClr val="0070C0"/>
            </a:solidFill>
          </a:endParaRPr>
        </a:p>
      </dgm:t>
    </dgm:pt>
    <dgm:pt modelId="{C3F4E90E-9546-417B-A4EC-621A9BB4B6D9}" type="parTrans" cxnId="{FA53CD53-458E-4C0A-8C84-0E6FF4D3F054}">
      <dgm:prSet/>
      <dgm:spPr/>
      <dgm:t>
        <a:bodyPr/>
        <a:lstStyle/>
        <a:p>
          <a:endParaRPr lang="uk-UA"/>
        </a:p>
      </dgm:t>
    </dgm:pt>
    <dgm:pt modelId="{1FD23544-BA20-4C9D-A85C-EE2C68F91377}" type="sibTrans" cxnId="{FA53CD53-458E-4C0A-8C84-0E6FF4D3F054}">
      <dgm:prSet/>
      <dgm:spPr/>
      <dgm:t>
        <a:bodyPr/>
        <a:lstStyle/>
        <a:p>
          <a:endParaRPr lang="uk-UA"/>
        </a:p>
      </dgm:t>
    </dgm:pt>
    <dgm:pt modelId="{8404B948-77AC-4C03-9E12-A418D3C6F6D4}">
      <dgm:prSet phldrT="[Текст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uk-UA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rPr>
            <a:t>використані спеціальні слова й вирази, які потрібні для висновків</a:t>
          </a:r>
          <a:endParaRPr lang="uk-UA" dirty="0"/>
        </a:p>
      </dgm:t>
    </dgm:pt>
    <dgm:pt modelId="{235912D6-AB09-4548-B0DE-C03EA2B4A43A}" type="parTrans" cxnId="{CF34CBBB-4764-4ED0-B65E-1FB230ACE993}">
      <dgm:prSet/>
      <dgm:spPr/>
      <dgm:t>
        <a:bodyPr/>
        <a:lstStyle/>
        <a:p>
          <a:endParaRPr lang="uk-UA"/>
        </a:p>
      </dgm:t>
    </dgm:pt>
    <dgm:pt modelId="{49D3AA62-30A4-4724-93FD-81875B3AA2B3}" type="sibTrans" cxnId="{CF34CBBB-4764-4ED0-B65E-1FB230ACE993}">
      <dgm:prSet/>
      <dgm:spPr/>
      <dgm:t>
        <a:bodyPr/>
        <a:lstStyle/>
        <a:p>
          <a:endParaRPr lang="uk-UA"/>
        </a:p>
      </dgm:t>
    </dgm:pt>
    <dgm:pt modelId="{D34CFDF8-58D8-4352-BECE-5DC222FEB00C}" type="pres">
      <dgm:prSet presAssocID="{27D9BC71-E81C-40C1-BDC5-F90E8C18D8EF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B01D1632-5518-4635-B364-D6CDC6373B58}" type="pres">
      <dgm:prSet presAssocID="{D150E27D-CF60-41B2-A895-FE06F3976C39}" presName="roof" presStyleLbl="dkBgShp" presStyleIdx="0" presStyleCnt="2"/>
      <dgm:spPr/>
      <dgm:t>
        <a:bodyPr/>
        <a:lstStyle/>
        <a:p>
          <a:endParaRPr lang="uk-UA"/>
        </a:p>
      </dgm:t>
    </dgm:pt>
    <dgm:pt modelId="{5DDCA91D-4A8D-4FE7-B020-A3EB07B0903F}" type="pres">
      <dgm:prSet presAssocID="{D150E27D-CF60-41B2-A895-FE06F3976C39}" presName="pillars" presStyleCnt="0"/>
      <dgm:spPr/>
    </dgm:pt>
    <dgm:pt modelId="{ABA18CCA-0106-4FC8-9EB1-BB8FB3D729D8}" type="pres">
      <dgm:prSet presAssocID="{D150E27D-CF60-41B2-A895-FE06F3976C39}" presName="pillar1" presStyleLbl="node1" presStyleIdx="0" presStyleCnt="2" custScaleX="61289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20C70192-A5FF-439D-B350-3A8616C2CB1B}" type="pres">
      <dgm:prSet presAssocID="{8404B948-77AC-4C03-9E12-A418D3C6F6D4}" presName="pillarX" presStyleLbl="node1" presStyleIdx="1" presStyleCnt="2" custScaleX="76255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886F34ED-942B-48E5-A9C3-32BB3B96471B}" type="pres">
      <dgm:prSet presAssocID="{D150E27D-CF60-41B2-A895-FE06F3976C39}" presName="base" presStyleLbl="dkBgShp" presStyleIdx="1" presStyleCnt="2"/>
      <dgm:spPr/>
    </dgm:pt>
  </dgm:ptLst>
  <dgm:cxnLst>
    <dgm:cxn modelId="{CF34CBBB-4764-4ED0-B65E-1FB230ACE993}" srcId="{D150E27D-CF60-41B2-A895-FE06F3976C39}" destId="{8404B948-77AC-4C03-9E12-A418D3C6F6D4}" srcOrd="1" destOrd="0" parTransId="{235912D6-AB09-4548-B0DE-C03EA2B4A43A}" sibTransId="{49D3AA62-30A4-4724-93FD-81875B3AA2B3}"/>
    <dgm:cxn modelId="{5DD0DABC-1E83-40BC-B2CE-DB0EF3E793CD}" type="presOf" srcId="{D150E27D-CF60-41B2-A895-FE06F3976C39}" destId="{B01D1632-5518-4635-B364-D6CDC6373B58}" srcOrd="0" destOrd="0" presId="urn:microsoft.com/office/officeart/2005/8/layout/hList3"/>
    <dgm:cxn modelId="{935CB0E9-CC11-4FB3-84C5-B3B36B1942B0}" srcId="{27D9BC71-E81C-40C1-BDC5-F90E8C18D8EF}" destId="{D150E27D-CF60-41B2-A895-FE06F3976C39}" srcOrd="0" destOrd="0" parTransId="{4917292C-D223-4019-B090-137535424775}" sibTransId="{0DA2EA91-9901-4294-B511-5B80D9B66F42}"/>
    <dgm:cxn modelId="{FA53CD53-458E-4C0A-8C84-0E6FF4D3F054}" srcId="{D150E27D-CF60-41B2-A895-FE06F3976C39}" destId="{7865BBE6-B26C-4022-A773-9BF99631AE79}" srcOrd="0" destOrd="0" parTransId="{C3F4E90E-9546-417B-A4EC-621A9BB4B6D9}" sibTransId="{1FD23544-BA20-4C9D-A85C-EE2C68F91377}"/>
    <dgm:cxn modelId="{4A2B184B-F5DD-42EB-A52F-6A0A4CA39552}" type="presOf" srcId="{27D9BC71-E81C-40C1-BDC5-F90E8C18D8EF}" destId="{D34CFDF8-58D8-4352-BECE-5DC222FEB00C}" srcOrd="0" destOrd="0" presId="urn:microsoft.com/office/officeart/2005/8/layout/hList3"/>
    <dgm:cxn modelId="{FD2C309D-3D8D-434D-9F6F-4E7F41116173}" type="presOf" srcId="{8404B948-77AC-4C03-9E12-A418D3C6F6D4}" destId="{20C70192-A5FF-439D-B350-3A8616C2CB1B}" srcOrd="0" destOrd="0" presId="urn:microsoft.com/office/officeart/2005/8/layout/hList3"/>
    <dgm:cxn modelId="{B3BE8320-C6A7-4311-8B22-0A7BD839C36A}" type="presOf" srcId="{7865BBE6-B26C-4022-A773-9BF99631AE79}" destId="{ABA18CCA-0106-4FC8-9EB1-BB8FB3D729D8}" srcOrd="0" destOrd="0" presId="urn:microsoft.com/office/officeart/2005/8/layout/hList3"/>
    <dgm:cxn modelId="{FD7D8289-F9A0-4A83-8F35-76C76B581E1E}" type="presParOf" srcId="{D34CFDF8-58D8-4352-BECE-5DC222FEB00C}" destId="{B01D1632-5518-4635-B364-D6CDC6373B58}" srcOrd="0" destOrd="0" presId="urn:microsoft.com/office/officeart/2005/8/layout/hList3"/>
    <dgm:cxn modelId="{A9E6B5F8-9FDA-40F1-8934-56CD84E93171}" type="presParOf" srcId="{D34CFDF8-58D8-4352-BECE-5DC222FEB00C}" destId="{5DDCA91D-4A8D-4FE7-B020-A3EB07B0903F}" srcOrd="1" destOrd="0" presId="urn:microsoft.com/office/officeart/2005/8/layout/hList3"/>
    <dgm:cxn modelId="{AF126E02-4C97-43E9-B4D7-7A1E871A3EE1}" type="presParOf" srcId="{5DDCA91D-4A8D-4FE7-B020-A3EB07B0903F}" destId="{ABA18CCA-0106-4FC8-9EB1-BB8FB3D729D8}" srcOrd="0" destOrd="0" presId="urn:microsoft.com/office/officeart/2005/8/layout/hList3"/>
    <dgm:cxn modelId="{2652A62A-D69A-4AB8-B906-03CF00B53358}" type="presParOf" srcId="{5DDCA91D-4A8D-4FE7-B020-A3EB07B0903F}" destId="{20C70192-A5FF-439D-B350-3A8616C2CB1B}" srcOrd="1" destOrd="0" presId="urn:microsoft.com/office/officeart/2005/8/layout/hList3"/>
    <dgm:cxn modelId="{55C3ADC4-07C6-4816-9AC4-1BCF04158B5D}" type="presParOf" srcId="{D34CFDF8-58D8-4352-BECE-5DC222FEB00C}" destId="{886F34ED-942B-48E5-A9C3-32BB3B96471B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81D373E6-CBA0-44ED-8131-09425D44F706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DF01AAAC-9AA1-453F-B815-04B48ED02C35}">
      <dgm:prSet phldrT="[Текст]" custT="1"/>
      <dgm:spPr/>
      <dgm:t>
        <a:bodyPr/>
        <a:lstStyle/>
        <a:p>
          <a:r>
            <a:rPr lang="uk-UA" sz="2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Інтервал значення</a:t>
          </a:r>
          <a:endParaRPr lang="uk-UA" sz="28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37ECB0A-C911-4B83-BB0B-8C4263AC052A}" type="parTrans" cxnId="{93740419-8909-4141-8125-F33E032C2D88}">
      <dgm:prSet/>
      <dgm:spPr/>
      <dgm:t>
        <a:bodyPr/>
        <a:lstStyle/>
        <a:p>
          <a:endParaRPr lang="uk-UA" sz="3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16C5E31-6952-4531-8319-EC20789665A1}" type="sibTrans" cxnId="{93740419-8909-4141-8125-F33E032C2D88}">
      <dgm:prSet/>
      <dgm:spPr/>
      <dgm:t>
        <a:bodyPr/>
        <a:lstStyle/>
        <a:p>
          <a:endParaRPr lang="uk-UA" sz="3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BCD97FF-1AE9-4C74-87A5-2884F740EB4F}">
      <dgm:prSet phldrT="[Текст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uk-UA" sz="3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понад 80 %</a:t>
          </a:r>
          <a:endParaRPr lang="uk-UA" sz="3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1D1CFAA-95B7-40B6-B152-B0EC6603459F}" type="parTrans" cxnId="{EF27AE45-1853-463C-B657-54971FDC8D19}">
      <dgm:prSet/>
      <dgm:spPr/>
      <dgm:t>
        <a:bodyPr/>
        <a:lstStyle/>
        <a:p>
          <a:endParaRPr lang="uk-UA" sz="3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49BE9B9-AC40-477C-8267-8B0AB44F3157}" type="sibTrans" cxnId="{EF27AE45-1853-463C-B657-54971FDC8D19}">
      <dgm:prSet/>
      <dgm:spPr/>
      <dgm:t>
        <a:bodyPr/>
        <a:lstStyle/>
        <a:p>
          <a:endParaRPr lang="uk-UA" sz="3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3ADFE80-C2CD-475E-B465-54C3AB1E53C4}">
      <dgm:prSet phldrT="[Текст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uk-UA" sz="3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60 – 79 %</a:t>
          </a:r>
          <a:endParaRPr lang="uk-UA" sz="3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C548208-2346-4C5C-87C1-E4AC0DA7D138}" type="parTrans" cxnId="{7A0B0A7C-D26F-4F50-A135-08801ABC6E60}">
      <dgm:prSet/>
      <dgm:spPr/>
      <dgm:t>
        <a:bodyPr/>
        <a:lstStyle/>
        <a:p>
          <a:endParaRPr lang="uk-UA" sz="3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9367E29-9F24-40F4-9638-2823CAC0824B}" type="sibTrans" cxnId="{7A0B0A7C-D26F-4F50-A135-08801ABC6E60}">
      <dgm:prSet/>
      <dgm:spPr/>
      <dgm:t>
        <a:bodyPr/>
        <a:lstStyle/>
        <a:p>
          <a:endParaRPr lang="uk-UA" sz="3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332F289-31FC-4C50-9B83-6A1E5E29241C}">
      <dgm:prSet phldrT="[Текст]" custT="1"/>
      <dgm:spPr/>
      <dgm:t>
        <a:bodyPr/>
        <a:lstStyle/>
        <a:p>
          <a:r>
            <a:rPr lang="uk-UA" sz="2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Характеристика завдання</a:t>
          </a:r>
          <a:endParaRPr lang="uk-UA" sz="28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A819A7F-667A-4F1E-9BDA-03B8414F1B0B}" type="parTrans" cxnId="{7BDB4929-DDCE-44E0-AAF1-0CA8D7FE7795}">
      <dgm:prSet/>
      <dgm:spPr/>
      <dgm:t>
        <a:bodyPr/>
        <a:lstStyle/>
        <a:p>
          <a:endParaRPr lang="uk-UA" sz="3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5F1520F-5151-49C4-B4D4-DFEA57EABAB7}" type="sibTrans" cxnId="{7BDB4929-DDCE-44E0-AAF1-0CA8D7FE7795}">
      <dgm:prSet/>
      <dgm:spPr/>
      <dgm:t>
        <a:bodyPr/>
        <a:lstStyle/>
        <a:p>
          <a:endParaRPr lang="uk-UA" sz="3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7DBDEAE-030F-4A41-B2E1-35CB05EA2DC4}">
      <dgm:prSet phldrT="[Текст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uk-UA" sz="3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дуже легке</a:t>
          </a:r>
          <a:endParaRPr lang="uk-UA" sz="3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EC1C3AA-B3D0-402A-9807-43E560271026}" type="parTrans" cxnId="{53826D67-FB58-40ED-AAFA-B333ACC03E48}">
      <dgm:prSet/>
      <dgm:spPr/>
      <dgm:t>
        <a:bodyPr/>
        <a:lstStyle/>
        <a:p>
          <a:endParaRPr lang="uk-UA" sz="3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48937BF-8199-440D-B0FA-AE36FBEAB6EE}" type="sibTrans" cxnId="{53826D67-FB58-40ED-AAFA-B333ACC03E48}">
      <dgm:prSet/>
      <dgm:spPr/>
      <dgm:t>
        <a:bodyPr/>
        <a:lstStyle/>
        <a:p>
          <a:endParaRPr lang="uk-UA" sz="3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39DF10D-4658-4F8D-B725-5CFEAD2F4D44}">
      <dgm:prSet phldrT="[Текст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uk-UA" sz="3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легке</a:t>
          </a:r>
          <a:endParaRPr lang="uk-UA" sz="3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7E420A9-A310-4FB5-90ED-19D45909722C}" type="parTrans" cxnId="{30CAA8C6-95F1-4D26-97EA-8EDE30E2A033}">
      <dgm:prSet/>
      <dgm:spPr/>
      <dgm:t>
        <a:bodyPr/>
        <a:lstStyle/>
        <a:p>
          <a:endParaRPr lang="uk-UA" sz="3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64B7170-42C7-4887-8F71-3F1C3ABC0AD5}" type="sibTrans" cxnId="{30CAA8C6-95F1-4D26-97EA-8EDE30E2A033}">
      <dgm:prSet/>
      <dgm:spPr/>
      <dgm:t>
        <a:bodyPr/>
        <a:lstStyle/>
        <a:p>
          <a:endParaRPr lang="uk-UA" sz="3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0C63244-06FE-49C8-8FCB-E9D400CD8BC7}">
      <dgm:prSet phldrT="[Текст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uk-UA" sz="3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40 – 59 %</a:t>
          </a:r>
          <a:endParaRPr lang="uk-UA" sz="3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5806643-47D4-4BF0-8706-BAF84918B8F4}" type="parTrans" cxnId="{02938EF1-58C6-41C0-8309-85873C3C3CC7}">
      <dgm:prSet/>
      <dgm:spPr/>
      <dgm:t>
        <a:bodyPr/>
        <a:lstStyle/>
        <a:p>
          <a:endParaRPr lang="uk-UA" sz="3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7B6674D-C64D-4505-B948-B90349F80EED}" type="sibTrans" cxnId="{02938EF1-58C6-41C0-8309-85873C3C3CC7}">
      <dgm:prSet/>
      <dgm:spPr/>
      <dgm:t>
        <a:bodyPr/>
        <a:lstStyle/>
        <a:p>
          <a:endParaRPr lang="uk-UA" sz="3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3985F77-72E7-476A-A3B6-C976725BAB84}">
      <dgm:prSet phldrT="[Текст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uk-UA" sz="3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20 – 39 %</a:t>
          </a:r>
          <a:endParaRPr lang="uk-UA" sz="3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AFBFD62-2147-4CE8-8DD7-195C0A48F447}" type="parTrans" cxnId="{7C321AFD-AF29-4FB8-92BC-97DF723C8888}">
      <dgm:prSet/>
      <dgm:spPr/>
      <dgm:t>
        <a:bodyPr/>
        <a:lstStyle/>
        <a:p>
          <a:endParaRPr lang="uk-UA" sz="3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145E038-A78A-454E-B920-B13CD466AA9B}" type="sibTrans" cxnId="{7C321AFD-AF29-4FB8-92BC-97DF723C8888}">
      <dgm:prSet/>
      <dgm:spPr/>
      <dgm:t>
        <a:bodyPr/>
        <a:lstStyle/>
        <a:p>
          <a:endParaRPr lang="uk-UA" sz="3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111B46F-199A-4975-8AA3-DF802B2810B3}">
      <dgm:prSet phldrT="[Текст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uk-UA" sz="3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Менше 20%</a:t>
          </a:r>
          <a:endParaRPr lang="uk-UA" sz="3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5F41D7A-8DC5-4A71-89DB-729A45F23F5A}" type="parTrans" cxnId="{1F846A0D-3D13-4A34-817F-63590DD30AE6}">
      <dgm:prSet/>
      <dgm:spPr/>
      <dgm:t>
        <a:bodyPr/>
        <a:lstStyle/>
        <a:p>
          <a:endParaRPr lang="uk-UA" sz="3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8A03626-9786-48B0-9FCF-2B613DB2048A}" type="sibTrans" cxnId="{1F846A0D-3D13-4A34-817F-63590DD30AE6}">
      <dgm:prSet/>
      <dgm:spPr/>
      <dgm:t>
        <a:bodyPr/>
        <a:lstStyle/>
        <a:p>
          <a:endParaRPr lang="uk-UA" sz="3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DC7E448-C475-44E6-96FD-6D53D860872A}">
      <dgm:prSet phldrT="[Текст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uk-UA" sz="3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оптимальне</a:t>
          </a:r>
          <a:endParaRPr lang="uk-UA" sz="3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C31BB32-69C4-4D89-878E-2CBEDA4F0316}" type="parTrans" cxnId="{3EA25D97-BCE8-4B59-8C55-A7C3FD64144F}">
      <dgm:prSet/>
      <dgm:spPr/>
      <dgm:t>
        <a:bodyPr/>
        <a:lstStyle/>
        <a:p>
          <a:endParaRPr lang="uk-UA" sz="3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5053FBD-CA33-4969-AA9E-C6366AE6B55D}" type="sibTrans" cxnId="{3EA25D97-BCE8-4B59-8C55-A7C3FD64144F}">
      <dgm:prSet/>
      <dgm:spPr/>
      <dgm:t>
        <a:bodyPr/>
        <a:lstStyle/>
        <a:p>
          <a:endParaRPr lang="uk-UA" sz="3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21316E4-9BAE-4A2E-BB70-42851CADAB33}">
      <dgm:prSet phldrT="[Текст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uk-UA" sz="3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складне</a:t>
          </a:r>
          <a:endParaRPr lang="uk-UA" sz="3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D90CAC6-699E-4107-AB65-BA29F83DD959}" type="parTrans" cxnId="{15BA175A-DFBC-4BB2-B38B-93FE8B408AD4}">
      <dgm:prSet/>
      <dgm:spPr/>
      <dgm:t>
        <a:bodyPr/>
        <a:lstStyle/>
        <a:p>
          <a:endParaRPr lang="uk-UA" sz="3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6B8EC35-7CF6-4F1F-B3B6-E744B1416F35}" type="sibTrans" cxnId="{15BA175A-DFBC-4BB2-B38B-93FE8B408AD4}">
      <dgm:prSet/>
      <dgm:spPr/>
      <dgm:t>
        <a:bodyPr/>
        <a:lstStyle/>
        <a:p>
          <a:endParaRPr lang="uk-UA" sz="3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76315B9-5519-4F92-AB8E-4478D9C05DAB}">
      <dgm:prSet phldrT="[Текст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uk-UA" sz="3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дуже складне</a:t>
          </a:r>
          <a:endParaRPr lang="uk-UA" sz="3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246D5A2-C690-434D-9577-BA263A5B2E3E}" type="parTrans" cxnId="{2EEAB6DE-2246-46BE-BC0C-1DEB67E96AD8}">
      <dgm:prSet/>
      <dgm:spPr/>
      <dgm:t>
        <a:bodyPr/>
        <a:lstStyle/>
        <a:p>
          <a:endParaRPr lang="uk-UA" sz="3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4F2AA54-9C5F-4BD4-9E5C-DC086B46AD60}" type="sibTrans" cxnId="{2EEAB6DE-2246-46BE-BC0C-1DEB67E96AD8}">
      <dgm:prSet/>
      <dgm:spPr/>
      <dgm:t>
        <a:bodyPr/>
        <a:lstStyle/>
        <a:p>
          <a:endParaRPr lang="uk-UA" sz="3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0ADAD60-03EE-4DAC-A509-A2DADF386E59}" type="pres">
      <dgm:prSet presAssocID="{81D373E6-CBA0-44ED-8131-09425D44F70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B7E8FE81-89FF-4A50-8DA1-97BBA140915D}" type="pres">
      <dgm:prSet presAssocID="{DF01AAAC-9AA1-453F-B815-04B48ED02C35}" presName="composite" presStyleCnt="0"/>
      <dgm:spPr/>
    </dgm:pt>
    <dgm:pt modelId="{6511B539-685D-48C9-9741-2DEB4BE1778B}" type="pres">
      <dgm:prSet presAssocID="{DF01AAAC-9AA1-453F-B815-04B48ED02C35}" presName="parTx" presStyleLbl="alignNode1" presStyleIdx="0" presStyleCnt="2" custScaleY="7965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E178493E-0798-4EA6-8620-653B85133484}" type="pres">
      <dgm:prSet presAssocID="{DF01AAAC-9AA1-453F-B815-04B48ED02C35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FDF53A09-0B27-4144-999C-20FA5783C229}" type="pres">
      <dgm:prSet presAssocID="{416C5E31-6952-4531-8319-EC20789665A1}" presName="space" presStyleCnt="0"/>
      <dgm:spPr/>
    </dgm:pt>
    <dgm:pt modelId="{026FD7EC-5640-41C9-BEE5-853D7553C3CD}" type="pres">
      <dgm:prSet presAssocID="{E332F289-31FC-4C50-9B83-6A1E5E29241C}" presName="composite" presStyleCnt="0"/>
      <dgm:spPr/>
    </dgm:pt>
    <dgm:pt modelId="{118F42F1-18F0-467E-BE2F-BBBD831DBB57}" type="pres">
      <dgm:prSet presAssocID="{E332F289-31FC-4C50-9B83-6A1E5E29241C}" presName="parTx" presStyleLbl="alignNode1" presStyleIdx="1" presStyleCnt="2" custScaleX="135962" custScaleY="7949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2B9777EF-D745-44E6-AA15-63395FB71EF3}" type="pres">
      <dgm:prSet presAssocID="{E332F289-31FC-4C50-9B83-6A1E5E29241C}" presName="desTx" presStyleLbl="alignAccFollowNode1" presStyleIdx="1" presStyleCnt="2" custScaleX="137115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C3C05048-16E6-481D-B467-B40A1F40AA73}" type="presOf" srcId="{81D373E6-CBA0-44ED-8131-09425D44F706}" destId="{50ADAD60-03EE-4DAC-A509-A2DADF386E59}" srcOrd="0" destOrd="0" presId="urn:microsoft.com/office/officeart/2005/8/layout/hList1"/>
    <dgm:cxn modelId="{93740419-8909-4141-8125-F33E032C2D88}" srcId="{81D373E6-CBA0-44ED-8131-09425D44F706}" destId="{DF01AAAC-9AA1-453F-B815-04B48ED02C35}" srcOrd="0" destOrd="0" parTransId="{B37ECB0A-C911-4B83-BB0B-8C4263AC052A}" sibTransId="{416C5E31-6952-4531-8319-EC20789665A1}"/>
    <dgm:cxn modelId="{2EEAB6DE-2246-46BE-BC0C-1DEB67E96AD8}" srcId="{E332F289-31FC-4C50-9B83-6A1E5E29241C}" destId="{176315B9-5519-4F92-AB8E-4478D9C05DAB}" srcOrd="4" destOrd="0" parTransId="{6246D5A2-C690-434D-9577-BA263A5B2E3E}" sibTransId="{E4F2AA54-9C5F-4BD4-9E5C-DC086B46AD60}"/>
    <dgm:cxn modelId="{127D588E-2522-4BD7-B60B-444453B60D45}" type="presOf" srcId="{0DC7E448-C475-44E6-96FD-6D53D860872A}" destId="{2B9777EF-D745-44E6-AA15-63395FB71EF3}" srcOrd="0" destOrd="2" presId="urn:microsoft.com/office/officeart/2005/8/layout/hList1"/>
    <dgm:cxn modelId="{7C321AFD-AF29-4FB8-92BC-97DF723C8888}" srcId="{DF01AAAC-9AA1-453F-B815-04B48ED02C35}" destId="{D3985F77-72E7-476A-A3B6-C976725BAB84}" srcOrd="3" destOrd="0" parTransId="{AAFBFD62-2147-4CE8-8DD7-195C0A48F447}" sibTransId="{3145E038-A78A-454E-B920-B13CD466AA9B}"/>
    <dgm:cxn modelId="{3C1B1D3D-4A2B-4045-8A21-5510BEAC00E6}" type="presOf" srcId="{039DF10D-4658-4F8D-B725-5CFEAD2F4D44}" destId="{2B9777EF-D745-44E6-AA15-63395FB71EF3}" srcOrd="0" destOrd="1" presId="urn:microsoft.com/office/officeart/2005/8/layout/hList1"/>
    <dgm:cxn modelId="{15BA175A-DFBC-4BB2-B38B-93FE8B408AD4}" srcId="{E332F289-31FC-4C50-9B83-6A1E5E29241C}" destId="{C21316E4-9BAE-4A2E-BB70-42851CADAB33}" srcOrd="3" destOrd="0" parTransId="{AD90CAC6-699E-4107-AB65-BA29F83DD959}" sibTransId="{36B8EC35-7CF6-4F1F-B3B6-E744B1416F35}"/>
    <dgm:cxn modelId="{7BDB4929-DDCE-44E0-AAF1-0CA8D7FE7795}" srcId="{81D373E6-CBA0-44ED-8131-09425D44F706}" destId="{E332F289-31FC-4C50-9B83-6A1E5E29241C}" srcOrd="1" destOrd="0" parTransId="{4A819A7F-667A-4F1E-9BDA-03B8414F1B0B}" sibTransId="{95F1520F-5151-49C4-B4D4-DFEA57EABAB7}"/>
    <dgm:cxn modelId="{5336421F-7F4F-4557-9D2A-7FD353043BD6}" type="presOf" srcId="{176315B9-5519-4F92-AB8E-4478D9C05DAB}" destId="{2B9777EF-D745-44E6-AA15-63395FB71EF3}" srcOrd="0" destOrd="4" presId="urn:microsoft.com/office/officeart/2005/8/layout/hList1"/>
    <dgm:cxn modelId="{7A0B0A7C-D26F-4F50-A135-08801ABC6E60}" srcId="{DF01AAAC-9AA1-453F-B815-04B48ED02C35}" destId="{F3ADFE80-C2CD-475E-B465-54C3AB1E53C4}" srcOrd="1" destOrd="0" parTransId="{8C548208-2346-4C5C-87C1-E4AC0DA7D138}" sibTransId="{49367E29-9F24-40F4-9638-2823CAC0824B}"/>
    <dgm:cxn modelId="{19645742-98E4-4A40-B84A-C25FF70F521A}" type="presOf" srcId="{3BCD97FF-1AE9-4C74-87A5-2884F740EB4F}" destId="{E178493E-0798-4EA6-8620-653B85133484}" srcOrd="0" destOrd="0" presId="urn:microsoft.com/office/officeart/2005/8/layout/hList1"/>
    <dgm:cxn modelId="{53826D67-FB58-40ED-AAFA-B333ACC03E48}" srcId="{E332F289-31FC-4C50-9B83-6A1E5E29241C}" destId="{77DBDEAE-030F-4A41-B2E1-35CB05EA2DC4}" srcOrd="0" destOrd="0" parTransId="{1EC1C3AA-B3D0-402A-9807-43E560271026}" sibTransId="{148937BF-8199-440D-B0FA-AE36FBEAB6EE}"/>
    <dgm:cxn modelId="{3B685D2D-6D98-4731-A238-D3B71725487E}" type="presOf" srcId="{D3985F77-72E7-476A-A3B6-C976725BAB84}" destId="{E178493E-0798-4EA6-8620-653B85133484}" srcOrd="0" destOrd="3" presId="urn:microsoft.com/office/officeart/2005/8/layout/hList1"/>
    <dgm:cxn modelId="{1F846A0D-3D13-4A34-817F-63590DD30AE6}" srcId="{DF01AAAC-9AA1-453F-B815-04B48ED02C35}" destId="{C111B46F-199A-4975-8AA3-DF802B2810B3}" srcOrd="4" destOrd="0" parTransId="{35F41D7A-8DC5-4A71-89DB-729A45F23F5A}" sibTransId="{F8A03626-9786-48B0-9FCF-2B613DB2048A}"/>
    <dgm:cxn modelId="{02938EF1-58C6-41C0-8309-85873C3C3CC7}" srcId="{DF01AAAC-9AA1-453F-B815-04B48ED02C35}" destId="{F0C63244-06FE-49C8-8FCB-E9D400CD8BC7}" srcOrd="2" destOrd="0" parTransId="{B5806643-47D4-4BF0-8706-BAF84918B8F4}" sibTransId="{67B6674D-C64D-4505-B948-B90349F80EED}"/>
    <dgm:cxn modelId="{C586C1E4-6A56-4CE4-8196-F2B2793820EA}" type="presOf" srcId="{C111B46F-199A-4975-8AA3-DF802B2810B3}" destId="{E178493E-0798-4EA6-8620-653B85133484}" srcOrd="0" destOrd="4" presId="urn:microsoft.com/office/officeart/2005/8/layout/hList1"/>
    <dgm:cxn modelId="{601F9325-01ED-4A82-A2BE-1458ACD9D6BE}" type="presOf" srcId="{F0C63244-06FE-49C8-8FCB-E9D400CD8BC7}" destId="{E178493E-0798-4EA6-8620-653B85133484}" srcOrd="0" destOrd="2" presId="urn:microsoft.com/office/officeart/2005/8/layout/hList1"/>
    <dgm:cxn modelId="{8FCAA816-7A78-4E8E-8014-213B8E39776F}" type="presOf" srcId="{C21316E4-9BAE-4A2E-BB70-42851CADAB33}" destId="{2B9777EF-D745-44E6-AA15-63395FB71EF3}" srcOrd="0" destOrd="3" presId="urn:microsoft.com/office/officeart/2005/8/layout/hList1"/>
    <dgm:cxn modelId="{30CAA8C6-95F1-4D26-97EA-8EDE30E2A033}" srcId="{E332F289-31FC-4C50-9B83-6A1E5E29241C}" destId="{039DF10D-4658-4F8D-B725-5CFEAD2F4D44}" srcOrd="1" destOrd="0" parTransId="{67E420A9-A310-4FB5-90ED-19D45909722C}" sibTransId="{064B7170-42C7-4887-8F71-3F1C3ABC0AD5}"/>
    <dgm:cxn modelId="{C1AFC478-FF5E-4DBC-80E2-5C4705CD6C35}" type="presOf" srcId="{E332F289-31FC-4C50-9B83-6A1E5E29241C}" destId="{118F42F1-18F0-467E-BE2F-BBBD831DBB57}" srcOrd="0" destOrd="0" presId="urn:microsoft.com/office/officeart/2005/8/layout/hList1"/>
    <dgm:cxn modelId="{31F57E26-997A-4C00-B43C-963053305FFC}" type="presOf" srcId="{F3ADFE80-C2CD-475E-B465-54C3AB1E53C4}" destId="{E178493E-0798-4EA6-8620-653B85133484}" srcOrd="0" destOrd="1" presId="urn:microsoft.com/office/officeart/2005/8/layout/hList1"/>
    <dgm:cxn modelId="{E05B5964-BB22-4C6A-9F85-E50B154CA71E}" type="presOf" srcId="{DF01AAAC-9AA1-453F-B815-04B48ED02C35}" destId="{6511B539-685D-48C9-9741-2DEB4BE1778B}" srcOrd="0" destOrd="0" presId="urn:microsoft.com/office/officeart/2005/8/layout/hList1"/>
    <dgm:cxn modelId="{74CBD50E-2B15-42E9-9631-27D0F72703CB}" type="presOf" srcId="{77DBDEAE-030F-4A41-B2E1-35CB05EA2DC4}" destId="{2B9777EF-D745-44E6-AA15-63395FB71EF3}" srcOrd="0" destOrd="0" presId="urn:microsoft.com/office/officeart/2005/8/layout/hList1"/>
    <dgm:cxn modelId="{3EA25D97-BCE8-4B59-8C55-A7C3FD64144F}" srcId="{E332F289-31FC-4C50-9B83-6A1E5E29241C}" destId="{0DC7E448-C475-44E6-96FD-6D53D860872A}" srcOrd="2" destOrd="0" parTransId="{8C31BB32-69C4-4D89-878E-2CBEDA4F0316}" sibTransId="{25053FBD-CA33-4969-AA9E-C6366AE6B55D}"/>
    <dgm:cxn modelId="{EF27AE45-1853-463C-B657-54971FDC8D19}" srcId="{DF01AAAC-9AA1-453F-B815-04B48ED02C35}" destId="{3BCD97FF-1AE9-4C74-87A5-2884F740EB4F}" srcOrd="0" destOrd="0" parTransId="{F1D1CFAA-95B7-40B6-B152-B0EC6603459F}" sibTransId="{C49BE9B9-AC40-477C-8267-8B0AB44F3157}"/>
    <dgm:cxn modelId="{7CD148F4-6AC5-49B8-AF4D-B5814E079296}" type="presParOf" srcId="{50ADAD60-03EE-4DAC-A509-A2DADF386E59}" destId="{B7E8FE81-89FF-4A50-8DA1-97BBA140915D}" srcOrd="0" destOrd="0" presId="urn:microsoft.com/office/officeart/2005/8/layout/hList1"/>
    <dgm:cxn modelId="{B8F8AD3F-60B0-4DFC-A1E4-C4738BD6D551}" type="presParOf" srcId="{B7E8FE81-89FF-4A50-8DA1-97BBA140915D}" destId="{6511B539-685D-48C9-9741-2DEB4BE1778B}" srcOrd="0" destOrd="0" presId="urn:microsoft.com/office/officeart/2005/8/layout/hList1"/>
    <dgm:cxn modelId="{E03463B7-DFCC-4FAF-9485-D0209894EDB0}" type="presParOf" srcId="{B7E8FE81-89FF-4A50-8DA1-97BBA140915D}" destId="{E178493E-0798-4EA6-8620-653B85133484}" srcOrd="1" destOrd="0" presId="urn:microsoft.com/office/officeart/2005/8/layout/hList1"/>
    <dgm:cxn modelId="{B33A09CF-BD55-4DFB-816B-C2DF3CEE6C66}" type="presParOf" srcId="{50ADAD60-03EE-4DAC-A509-A2DADF386E59}" destId="{FDF53A09-0B27-4144-999C-20FA5783C229}" srcOrd="1" destOrd="0" presId="urn:microsoft.com/office/officeart/2005/8/layout/hList1"/>
    <dgm:cxn modelId="{364D55A3-C86F-466B-98D5-EAECC5C7B4CB}" type="presParOf" srcId="{50ADAD60-03EE-4DAC-A509-A2DADF386E59}" destId="{026FD7EC-5640-41C9-BEE5-853D7553C3CD}" srcOrd="2" destOrd="0" presId="urn:microsoft.com/office/officeart/2005/8/layout/hList1"/>
    <dgm:cxn modelId="{41082EF8-5B5F-408E-9C6C-AC690E53FCF5}" type="presParOf" srcId="{026FD7EC-5640-41C9-BEE5-853D7553C3CD}" destId="{118F42F1-18F0-467E-BE2F-BBBD831DBB57}" srcOrd="0" destOrd="0" presId="urn:microsoft.com/office/officeart/2005/8/layout/hList1"/>
    <dgm:cxn modelId="{31BC7EAA-72B4-48B2-B3A9-E9E9C02010C4}" type="presParOf" srcId="{026FD7EC-5640-41C9-BEE5-853D7553C3CD}" destId="{2B9777EF-D745-44E6-AA15-63395FB71EF3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BBE13CDF-0DE8-49EE-9159-E88B0A4753D4}" type="doc">
      <dgm:prSet loTypeId="urn:microsoft.com/office/officeart/2005/8/layout/vList2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8DA11C6F-1FC7-408A-B2CF-72429E54E43E}">
      <dgm:prSet phldrT="[Текст]"/>
      <dgm:spPr/>
      <dgm:t>
        <a:bodyPr/>
        <a:lstStyle/>
        <a:p>
          <a:r>
            <a:rPr lang="uk-UA" b="1" dirty="0" smtClean="0">
              <a:solidFill>
                <a:schemeClr val="tx1"/>
              </a:solidFill>
            </a:rPr>
            <a:t>Морфеміку</a:t>
          </a:r>
          <a:endParaRPr lang="ru-RU" b="1" dirty="0">
            <a:solidFill>
              <a:schemeClr val="tx1"/>
            </a:solidFill>
          </a:endParaRPr>
        </a:p>
      </dgm:t>
    </dgm:pt>
    <dgm:pt modelId="{BA5B2097-DD33-4D67-A1D5-7965244A655A}" type="parTrans" cxnId="{E8E78FDF-A76D-43FA-BA88-524408B0606B}">
      <dgm:prSet/>
      <dgm:spPr/>
      <dgm:t>
        <a:bodyPr/>
        <a:lstStyle/>
        <a:p>
          <a:endParaRPr lang="ru-RU"/>
        </a:p>
      </dgm:t>
    </dgm:pt>
    <dgm:pt modelId="{215FE437-9706-490F-9A22-CC3AFECCA4AF}" type="sibTrans" cxnId="{E8E78FDF-A76D-43FA-BA88-524408B0606B}">
      <dgm:prSet/>
      <dgm:spPr/>
      <dgm:t>
        <a:bodyPr/>
        <a:lstStyle/>
        <a:p>
          <a:endParaRPr lang="ru-RU"/>
        </a:p>
      </dgm:t>
    </dgm:pt>
    <dgm:pt modelId="{4C3D4959-921A-432E-B1C7-F160C0AB90A5}">
      <dgm:prSet phldrT="[Текст]"/>
      <dgm:spPr/>
      <dgm:t>
        <a:bodyPr/>
        <a:lstStyle/>
        <a:p>
          <a:r>
            <a:rPr lang="uk-UA" b="1" dirty="0" smtClean="0">
              <a:solidFill>
                <a:schemeClr val="tx1"/>
              </a:solidFill>
            </a:rPr>
            <a:t>Фонетику (асиміляція приголосних )</a:t>
          </a:r>
          <a:endParaRPr lang="ru-RU" b="1" dirty="0">
            <a:solidFill>
              <a:schemeClr val="tx1"/>
            </a:solidFill>
          </a:endParaRPr>
        </a:p>
      </dgm:t>
    </dgm:pt>
    <dgm:pt modelId="{EFF677AF-B55C-4A39-9924-D7E9ABC48E7A}" type="parTrans" cxnId="{791A5358-DBA0-400F-B4B1-55446F2619AE}">
      <dgm:prSet/>
      <dgm:spPr/>
      <dgm:t>
        <a:bodyPr/>
        <a:lstStyle/>
        <a:p>
          <a:endParaRPr lang="ru-RU"/>
        </a:p>
      </dgm:t>
    </dgm:pt>
    <dgm:pt modelId="{37B50A9F-DCAF-495B-9ECA-347CAEFA871B}" type="sibTrans" cxnId="{791A5358-DBA0-400F-B4B1-55446F2619AE}">
      <dgm:prSet/>
      <dgm:spPr/>
      <dgm:t>
        <a:bodyPr/>
        <a:lstStyle/>
        <a:p>
          <a:endParaRPr lang="ru-RU"/>
        </a:p>
      </dgm:t>
    </dgm:pt>
    <dgm:pt modelId="{27F06C52-9F43-4E5C-8B63-7A4E84CB3B88}">
      <dgm:prSet phldrT="[Текст]"/>
      <dgm:spPr/>
      <dgm:t>
        <a:bodyPr/>
        <a:lstStyle/>
        <a:p>
          <a:r>
            <a:rPr lang="uk-UA" b="1" dirty="0" smtClean="0">
              <a:solidFill>
                <a:schemeClr val="tx1"/>
              </a:solidFill>
            </a:rPr>
            <a:t>Правопис НЕ з дієприкметниками</a:t>
          </a:r>
          <a:endParaRPr lang="ru-RU" b="1" dirty="0">
            <a:solidFill>
              <a:schemeClr val="tx1"/>
            </a:solidFill>
          </a:endParaRPr>
        </a:p>
      </dgm:t>
    </dgm:pt>
    <dgm:pt modelId="{ABE5F739-2341-4C5D-8BCD-864A1B04D295}" type="parTrans" cxnId="{09880AC7-FBE6-4DFA-B2D0-6FC0A346F9DC}">
      <dgm:prSet/>
      <dgm:spPr/>
      <dgm:t>
        <a:bodyPr/>
        <a:lstStyle/>
        <a:p>
          <a:endParaRPr lang="ru-RU"/>
        </a:p>
      </dgm:t>
    </dgm:pt>
    <dgm:pt modelId="{5A3B05C8-1E05-4BA5-AFDF-05450825009A}" type="sibTrans" cxnId="{09880AC7-FBE6-4DFA-B2D0-6FC0A346F9DC}">
      <dgm:prSet/>
      <dgm:spPr/>
      <dgm:t>
        <a:bodyPr/>
        <a:lstStyle/>
        <a:p>
          <a:endParaRPr lang="ru-RU"/>
        </a:p>
      </dgm:t>
    </dgm:pt>
    <dgm:pt modelId="{8324269B-FCD8-40C8-AE79-22CD21308359}">
      <dgm:prSet phldrT="[Текст]"/>
      <dgm:spPr/>
      <dgm:t>
        <a:bodyPr/>
        <a:lstStyle/>
        <a:p>
          <a:r>
            <a:rPr lang="uk-UA" b="1" dirty="0" smtClean="0">
              <a:solidFill>
                <a:schemeClr val="tx1"/>
              </a:solidFill>
            </a:rPr>
            <a:t>Прийменникові конструкції</a:t>
          </a:r>
          <a:endParaRPr lang="ru-RU" b="1" dirty="0">
            <a:solidFill>
              <a:schemeClr val="tx1"/>
            </a:solidFill>
          </a:endParaRPr>
        </a:p>
      </dgm:t>
    </dgm:pt>
    <dgm:pt modelId="{76DEA003-16C7-437F-B240-D193512A3BB0}" type="parTrans" cxnId="{DD9A1461-50E8-41F3-9E5C-62A1ECA16CC3}">
      <dgm:prSet/>
      <dgm:spPr/>
      <dgm:t>
        <a:bodyPr/>
        <a:lstStyle/>
        <a:p>
          <a:endParaRPr lang="ru-RU"/>
        </a:p>
      </dgm:t>
    </dgm:pt>
    <dgm:pt modelId="{85901B19-BE0C-4C0D-9287-9B77F3C6D0EA}" type="sibTrans" cxnId="{DD9A1461-50E8-41F3-9E5C-62A1ECA16CC3}">
      <dgm:prSet/>
      <dgm:spPr/>
      <dgm:t>
        <a:bodyPr/>
        <a:lstStyle/>
        <a:p>
          <a:endParaRPr lang="ru-RU"/>
        </a:p>
      </dgm:t>
    </dgm:pt>
    <dgm:pt modelId="{4CFF2FAA-1F0F-4924-8ABE-AB618F9A9674}">
      <dgm:prSet phldrT="[Текст]"/>
      <dgm:spPr/>
      <dgm:t>
        <a:bodyPr/>
        <a:lstStyle/>
        <a:p>
          <a:r>
            <a:rPr lang="uk-UA" b="1" dirty="0" smtClean="0">
              <a:solidFill>
                <a:schemeClr val="tx1"/>
              </a:solidFill>
            </a:rPr>
            <a:t>Лексичну сполучуваність слів</a:t>
          </a:r>
          <a:endParaRPr lang="ru-RU" b="1" dirty="0">
            <a:solidFill>
              <a:schemeClr val="tx1"/>
            </a:solidFill>
          </a:endParaRPr>
        </a:p>
      </dgm:t>
    </dgm:pt>
    <dgm:pt modelId="{F4D081B5-84C5-48F7-9FFC-9EAF86DD185C}" type="parTrans" cxnId="{A18CAA0D-8652-4D19-AFC0-399BE1185850}">
      <dgm:prSet/>
      <dgm:spPr/>
      <dgm:t>
        <a:bodyPr/>
        <a:lstStyle/>
        <a:p>
          <a:endParaRPr lang="ru-RU"/>
        </a:p>
      </dgm:t>
    </dgm:pt>
    <dgm:pt modelId="{3B3FDCF3-7566-4A4B-8334-6A1DC164750A}" type="sibTrans" cxnId="{A18CAA0D-8652-4D19-AFC0-399BE1185850}">
      <dgm:prSet/>
      <dgm:spPr/>
      <dgm:t>
        <a:bodyPr/>
        <a:lstStyle/>
        <a:p>
          <a:endParaRPr lang="ru-RU"/>
        </a:p>
      </dgm:t>
    </dgm:pt>
    <dgm:pt modelId="{8EC8D2FD-84E4-4742-8776-221CB5AEB627}">
      <dgm:prSet phldrT="[Текст]"/>
      <dgm:spPr/>
      <dgm:t>
        <a:bodyPr/>
        <a:lstStyle/>
        <a:p>
          <a:r>
            <a:rPr lang="uk-UA" b="1" dirty="0" smtClean="0">
              <a:solidFill>
                <a:schemeClr val="tx1"/>
              </a:solidFill>
            </a:rPr>
            <a:t>Правильну вимову уподібнених приголосний</a:t>
          </a:r>
          <a:endParaRPr lang="ru-RU" b="1" dirty="0">
            <a:solidFill>
              <a:schemeClr val="tx1"/>
            </a:solidFill>
          </a:endParaRPr>
        </a:p>
      </dgm:t>
    </dgm:pt>
    <dgm:pt modelId="{8829832F-0679-422B-923A-6E50294513D9}" type="parTrans" cxnId="{0E574EAE-3895-431D-B239-8E6A3AFD69C7}">
      <dgm:prSet/>
      <dgm:spPr/>
      <dgm:t>
        <a:bodyPr/>
        <a:lstStyle/>
        <a:p>
          <a:endParaRPr lang="ru-RU"/>
        </a:p>
      </dgm:t>
    </dgm:pt>
    <dgm:pt modelId="{FF868FEA-6ABB-4B01-87B4-469E5A3BCBD8}" type="sibTrans" cxnId="{0E574EAE-3895-431D-B239-8E6A3AFD69C7}">
      <dgm:prSet/>
      <dgm:spPr/>
      <dgm:t>
        <a:bodyPr/>
        <a:lstStyle/>
        <a:p>
          <a:endParaRPr lang="ru-RU"/>
        </a:p>
      </dgm:t>
    </dgm:pt>
    <dgm:pt modelId="{9D12C7C7-85C1-435E-8D68-7F632F00DC81}">
      <dgm:prSet phldrT="[Текст]"/>
      <dgm:spPr/>
      <dgm:t>
        <a:bodyPr/>
        <a:lstStyle/>
        <a:p>
          <a:r>
            <a:rPr lang="uk-UA" b="1" dirty="0" smtClean="0">
              <a:solidFill>
                <a:schemeClr val="tx1"/>
              </a:solidFill>
            </a:rPr>
            <a:t>Будову слова</a:t>
          </a:r>
          <a:endParaRPr lang="ru-RU" b="1" dirty="0">
            <a:solidFill>
              <a:schemeClr val="tx1"/>
            </a:solidFill>
          </a:endParaRPr>
        </a:p>
      </dgm:t>
    </dgm:pt>
    <dgm:pt modelId="{28BC9AD2-5599-4655-AB22-E212A16DD078}" type="parTrans" cxnId="{89AEA405-3B78-4E85-9864-CD3107720901}">
      <dgm:prSet/>
      <dgm:spPr/>
      <dgm:t>
        <a:bodyPr/>
        <a:lstStyle/>
        <a:p>
          <a:endParaRPr lang="ru-RU"/>
        </a:p>
      </dgm:t>
    </dgm:pt>
    <dgm:pt modelId="{5A19CD7D-DAB0-4992-A3FB-48ABAF48C9A0}" type="sibTrans" cxnId="{89AEA405-3B78-4E85-9864-CD3107720901}">
      <dgm:prSet/>
      <dgm:spPr/>
      <dgm:t>
        <a:bodyPr/>
        <a:lstStyle/>
        <a:p>
          <a:endParaRPr lang="ru-RU"/>
        </a:p>
      </dgm:t>
    </dgm:pt>
    <dgm:pt modelId="{4A784E31-4577-4330-905C-C7BC89DF8785}">
      <dgm:prSet phldrT="[Текст]"/>
      <dgm:spPr/>
      <dgm:t>
        <a:bodyPr/>
        <a:lstStyle/>
        <a:p>
          <a:r>
            <a:rPr lang="uk-UA" b="1" dirty="0" smtClean="0">
              <a:solidFill>
                <a:schemeClr val="tx1"/>
              </a:solidFill>
            </a:rPr>
            <a:t>Правопис слів разом і через дефіс</a:t>
          </a:r>
          <a:endParaRPr lang="ru-RU" b="1" dirty="0">
            <a:solidFill>
              <a:schemeClr val="tx1"/>
            </a:solidFill>
          </a:endParaRPr>
        </a:p>
      </dgm:t>
    </dgm:pt>
    <dgm:pt modelId="{9F8A4371-79EC-459F-B803-914CDF906647}" type="parTrans" cxnId="{166D003F-FBBB-43EC-AF79-03DDF42654ED}">
      <dgm:prSet/>
      <dgm:spPr/>
      <dgm:t>
        <a:bodyPr/>
        <a:lstStyle/>
        <a:p>
          <a:endParaRPr lang="ru-RU"/>
        </a:p>
      </dgm:t>
    </dgm:pt>
    <dgm:pt modelId="{9FF9D8B1-06E0-4653-BB61-B89AAFDE0414}" type="sibTrans" cxnId="{166D003F-FBBB-43EC-AF79-03DDF42654ED}">
      <dgm:prSet/>
      <dgm:spPr/>
      <dgm:t>
        <a:bodyPr/>
        <a:lstStyle/>
        <a:p>
          <a:endParaRPr lang="ru-RU"/>
        </a:p>
      </dgm:t>
    </dgm:pt>
    <dgm:pt modelId="{478CFB47-C459-4463-8180-ADAB8C3D914C}">
      <dgm:prSet phldrT="[Текст]"/>
      <dgm:spPr/>
      <dgm:t>
        <a:bodyPr/>
        <a:lstStyle/>
        <a:p>
          <a:r>
            <a:rPr lang="uk-UA" b="1" dirty="0" smtClean="0">
              <a:solidFill>
                <a:schemeClr val="tx1"/>
              </a:solidFill>
            </a:rPr>
            <a:t>Визначення частиномовної приналежності</a:t>
          </a:r>
          <a:endParaRPr lang="ru-RU" b="1" dirty="0">
            <a:solidFill>
              <a:schemeClr val="tx1"/>
            </a:solidFill>
          </a:endParaRPr>
        </a:p>
      </dgm:t>
    </dgm:pt>
    <dgm:pt modelId="{FDC33D53-E88F-4991-9D1A-8C48FA7AE271}" type="parTrans" cxnId="{EC11B4B8-FB20-41CB-9B42-58A07B4FB85D}">
      <dgm:prSet/>
      <dgm:spPr/>
      <dgm:t>
        <a:bodyPr/>
        <a:lstStyle/>
        <a:p>
          <a:endParaRPr lang="ru-RU"/>
        </a:p>
      </dgm:t>
    </dgm:pt>
    <dgm:pt modelId="{AA75DDB2-F183-4AC0-9DAF-C248245D168B}" type="sibTrans" cxnId="{EC11B4B8-FB20-41CB-9B42-58A07B4FB85D}">
      <dgm:prSet/>
      <dgm:spPr/>
      <dgm:t>
        <a:bodyPr/>
        <a:lstStyle/>
        <a:p>
          <a:endParaRPr lang="ru-RU"/>
        </a:p>
      </dgm:t>
    </dgm:pt>
    <dgm:pt modelId="{EEE0C323-FA56-4126-9F15-87F6B5FF3B41}">
      <dgm:prSet phldrT="[Текст]"/>
      <dgm:spPr/>
      <dgm:t>
        <a:bodyPr/>
        <a:lstStyle/>
        <a:p>
          <a:r>
            <a:rPr lang="uk-UA" b="1" dirty="0" smtClean="0">
              <a:solidFill>
                <a:schemeClr val="tx1"/>
              </a:solidFill>
            </a:rPr>
            <a:t>Пунктуацію в простому та складному реченні</a:t>
          </a:r>
          <a:endParaRPr lang="ru-RU" b="1" dirty="0">
            <a:solidFill>
              <a:schemeClr val="tx1"/>
            </a:solidFill>
          </a:endParaRPr>
        </a:p>
      </dgm:t>
    </dgm:pt>
    <dgm:pt modelId="{18261771-DD17-4FC0-88F7-4349D514D46A}" type="parTrans" cxnId="{8DAE7401-2C6B-4125-8531-D69F1351A89D}">
      <dgm:prSet/>
      <dgm:spPr/>
      <dgm:t>
        <a:bodyPr/>
        <a:lstStyle/>
        <a:p>
          <a:endParaRPr lang="ru-RU"/>
        </a:p>
      </dgm:t>
    </dgm:pt>
    <dgm:pt modelId="{6888DAAD-2CDF-4164-830E-B398B1EA5EE9}" type="sibTrans" cxnId="{8DAE7401-2C6B-4125-8531-D69F1351A89D}">
      <dgm:prSet/>
      <dgm:spPr/>
      <dgm:t>
        <a:bodyPr/>
        <a:lstStyle/>
        <a:p>
          <a:endParaRPr lang="ru-RU"/>
        </a:p>
      </dgm:t>
    </dgm:pt>
    <dgm:pt modelId="{6AF71E2C-0A49-4D40-9E9F-95FF425B4DD1}" type="pres">
      <dgm:prSet presAssocID="{BBE13CDF-0DE8-49EE-9159-E88B0A4753D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6EA7B40-ACC6-47B4-8DD0-56959A0C42BB}" type="pres">
      <dgm:prSet presAssocID="{8DA11C6F-1FC7-408A-B2CF-72429E54E43E}" presName="parentText" presStyleLbl="node1" presStyleIdx="0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6702C2F-C77E-4660-8BFD-9094FDAB86E3}" type="pres">
      <dgm:prSet presAssocID="{215FE437-9706-490F-9A22-CC3AFECCA4AF}" presName="spacer" presStyleCnt="0"/>
      <dgm:spPr/>
    </dgm:pt>
    <dgm:pt modelId="{CC2E03BC-26B6-4CC1-829B-1B55CD47C7DC}" type="pres">
      <dgm:prSet presAssocID="{4C3D4959-921A-432E-B1C7-F160C0AB90A5}" presName="parentText" presStyleLbl="node1" presStyleIdx="1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C1365E6-0242-4B48-BB8A-4CE6289BDFBF}" type="pres">
      <dgm:prSet presAssocID="{37B50A9F-DCAF-495B-9ECA-347CAEFA871B}" presName="spacer" presStyleCnt="0"/>
      <dgm:spPr/>
    </dgm:pt>
    <dgm:pt modelId="{1B3D70E6-8A36-4D0D-98BE-F37B2F2B9BD3}" type="pres">
      <dgm:prSet presAssocID="{27F06C52-9F43-4E5C-8B63-7A4E84CB3B88}" presName="parentText" presStyleLbl="node1" presStyleIdx="2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5F0D2E-7B9F-4A84-BFA7-56418393D943}" type="pres">
      <dgm:prSet presAssocID="{5A3B05C8-1E05-4BA5-AFDF-05450825009A}" presName="spacer" presStyleCnt="0"/>
      <dgm:spPr/>
    </dgm:pt>
    <dgm:pt modelId="{5B6FF803-4E40-4BCE-9DB7-72CC93E36594}" type="pres">
      <dgm:prSet presAssocID="{8324269B-FCD8-40C8-AE79-22CD21308359}" presName="parentText" presStyleLbl="node1" presStyleIdx="3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3BD4CF-2CA8-45F6-A109-7395CD004A73}" type="pres">
      <dgm:prSet presAssocID="{85901B19-BE0C-4C0D-9287-9B77F3C6D0EA}" presName="spacer" presStyleCnt="0"/>
      <dgm:spPr/>
    </dgm:pt>
    <dgm:pt modelId="{17EFD3A3-1E1E-4901-9D1E-6EAACE9C4D57}" type="pres">
      <dgm:prSet presAssocID="{4CFF2FAA-1F0F-4924-8ABE-AB618F9A9674}" presName="parentText" presStyleLbl="node1" presStyleIdx="4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5DC662-C759-4D64-B40B-9542D38CFB0B}" type="pres">
      <dgm:prSet presAssocID="{3B3FDCF3-7566-4A4B-8334-6A1DC164750A}" presName="spacer" presStyleCnt="0"/>
      <dgm:spPr/>
    </dgm:pt>
    <dgm:pt modelId="{21EF5E70-5DAF-45A1-949A-3F9A8E37C27D}" type="pres">
      <dgm:prSet presAssocID="{8EC8D2FD-84E4-4742-8776-221CB5AEB627}" presName="parentText" presStyleLbl="node1" presStyleIdx="5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9361862-5F25-4DB4-B1EE-9B5F25CE8FF4}" type="pres">
      <dgm:prSet presAssocID="{FF868FEA-6ABB-4B01-87B4-469E5A3BCBD8}" presName="spacer" presStyleCnt="0"/>
      <dgm:spPr/>
    </dgm:pt>
    <dgm:pt modelId="{FC0E121F-8EA5-4081-90FA-74F4BECF315A}" type="pres">
      <dgm:prSet presAssocID="{9D12C7C7-85C1-435E-8D68-7F632F00DC81}" presName="parentText" presStyleLbl="node1" presStyleIdx="6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88256D-C35A-47E0-B270-46AE079C0A50}" type="pres">
      <dgm:prSet presAssocID="{5A19CD7D-DAB0-4992-A3FB-48ABAF48C9A0}" presName="spacer" presStyleCnt="0"/>
      <dgm:spPr/>
    </dgm:pt>
    <dgm:pt modelId="{92972DAF-562E-4F8C-AA36-01EF8D40D520}" type="pres">
      <dgm:prSet presAssocID="{4A784E31-4577-4330-905C-C7BC89DF8785}" presName="parentText" presStyleLbl="node1" presStyleIdx="7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B7C7A6-D025-499A-92C7-E3959140D1A6}" type="pres">
      <dgm:prSet presAssocID="{9FF9D8B1-06E0-4653-BB61-B89AAFDE0414}" presName="spacer" presStyleCnt="0"/>
      <dgm:spPr/>
    </dgm:pt>
    <dgm:pt modelId="{813C6AB2-49EA-44D0-8A5A-F1AC2A9039EF}" type="pres">
      <dgm:prSet presAssocID="{478CFB47-C459-4463-8180-ADAB8C3D914C}" presName="parentText" presStyleLbl="node1" presStyleIdx="8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13724B3-F42A-4400-A3E8-5041561F5D47}" type="pres">
      <dgm:prSet presAssocID="{AA75DDB2-F183-4AC0-9DAF-C248245D168B}" presName="spacer" presStyleCnt="0"/>
      <dgm:spPr/>
    </dgm:pt>
    <dgm:pt modelId="{4CB4534E-5172-4EFB-9DAB-5A1E4E5C738D}" type="pres">
      <dgm:prSet presAssocID="{EEE0C323-FA56-4126-9F15-87F6B5FF3B41}" presName="parentText" presStyleLbl="node1" presStyleIdx="9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91A5358-DBA0-400F-B4B1-55446F2619AE}" srcId="{BBE13CDF-0DE8-49EE-9159-E88B0A4753D4}" destId="{4C3D4959-921A-432E-B1C7-F160C0AB90A5}" srcOrd="1" destOrd="0" parTransId="{EFF677AF-B55C-4A39-9924-D7E9ABC48E7A}" sibTransId="{37B50A9F-DCAF-495B-9ECA-347CAEFA871B}"/>
    <dgm:cxn modelId="{47607146-992B-4AB2-9833-BD7631A12844}" type="presOf" srcId="{EEE0C323-FA56-4126-9F15-87F6B5FF3B41}" destId="{4CB4534E-5172-4EFB-9DAB-5A1E4E5C738D}" srcOrd="0" destOrd="0" presId="urn:microsoft.com/office/officeart/2005/8/layout/vList2"/>
    <dgm:cxn modelId="{09880AC7-FBE6-4DFA-B2D0-6FC0A346F9DC}" srcId="{BBE13CDF-0DE8-49EE-9159-E88B0A4753D4}" destId="{27F06C52-9F43-4E5C-8B63-7A4E84CB3B88}" srcOrd="2" destOrd="0" parTransId="{ABE5F739-2341-4C5D-8BCD-864A1B04D295}" sibTransId="{5A3B05C8-1E05-4BA5-AFDF-05450825009A}"/>
    <dgm:cxn modelId="{89AEA405-3B78-4E85-9864-CD3107720901}" srcId="{BBE13CDF-0DE8-49EE-9159-E88B0A4753D4}" destId="{9D12C7C7-85C1-435E-8D68-7F632F00DC81}" srcOrd="6" destOrd="0" parTransId="{28BC9AD2-5599-4655-AB22-E212A16DD078}" sibTransId="{5A19CD7D-DAB0-4992-A3FB-48ABAF48C9A0}"/>
    <dgm:cxn modelId="{7F4D6B75-3172-4718-9E17-BFF10847E0DC}" type="presOf" srcId="{4A784E31-4577-4330-905C-C7BC89DF8785}" destId="{92972DAF-562E-4F8C-AA36-01EF8D40D520}" srcOrd="0" destOrd="0" presId="urn:microsoft.com/office/officeart/2005/8/layout/vList2"/>
    <dgm:cxn modelId="{723BE0BF-F109-4F94-945F-03B50D374412}" type="presOf" srcId="{478CFB47-C459-4463-8180-ADAB8C3D914C}" destId="{813C6AB2-49EA-44D0-8A5A-F1AC2A9039EF}" srcOrd="0" destOrd="0" presId="urn:microsoft.com/office/officeart/2005/8/layout/vList2"/>
    <dgm:cxn modelId="{87A78A3C-B6B3-465C-A44F-27E8F9121171}" type="presOf" srcId="{8324269B-FCD8-40C8-AE79-22CD21308359}" destId="{5B6FF803-4E40-4BCE-9DB7-72CC93E36594}" srcOrd="0" destOrd="0" presId="urn:microsoft.com/office/officeart/2005/8/layout/vList2"/>
    <dgm:cxn modelId="{C2F9D9BE-E5A8-432A-BFF7-30E27190B689}" type="presOf" srcId="{8DA11C6F-1FC7-408A-B2CF-72429E54E43E}" destId="{76EA7B40-ACC6-47B4-8DD0-56959A0C42BB}" srcOrd="0" destOrd="0" presId="urn:microsoft.com/office/officeart/2005/8/layout/vList2"/>
    <dgm:cxn modelId="{4D0B1D2F-6852-467F-A769-D9681844BB1A}" type="presOf" srcId="{8EC8D2FD-84E4-4742-8776-221CB5AEB627}" destId="{21EF5E70-5DAF-45A1-949A-3F9A8E37C27D}" srcOrd="0" destOrd="0" presId="urn:microsoft.com/office/officeart/2005/8/layout/vList2"/>
    <dgm:cxn modelId="{A18CAA0D-8652-4D19-AFC0-399BE1185850}" srcId="{BBE13CDF-0DE8-49EE-9159-E88B0A4753D4}" destId="{4CFF2FAA-1F0F-4924-8ABE-AB618F9A9674}" srcOrd="4" destOrd="0" parTransId="{F4D081B5-84C5-48F7-9FFC-9EAF86DD185C}" sibTransId="{3B3FDCF3-7566-4A4B-8334-6A1DC164750A}"/>
    <dgm:cxn modelId="{166D003F-FBBB-43EC-AF79-03DDF42654ED}" srcId="{BBE13CDF-0DE8-49EE-9159-E88B0A4753D4}" destId="{4A784E31-4577-4330-905C-C7BC89DF8785}" srcOrd="7" destOrd="0" parTransId="{9F8A4371-79EC-459F-B803-914CDF906647}" sibTransId="{9FF9D8B1-06E0-4653-BB61-B89AAFDE0414}"/>
    <dgm:cxn modelId="{DD9A1461-50E8-41F3-9E5C-62A1ECA16CC3}" srcId="{BBE13CDF-0DE8-49EE-9159-E88B0A4753D4}" destId="{8324269B-FCD8-40C8-AE79-22CD21308359}" srcOrd="3" destOrd="0" parTransId="{76DEA003-16C7-437F-B240-D193512A3BB0}" sibTransId="{85901B19-BE0C-4C0D-9287-9B77F3C6D0EA}"/>
    <dgm:cxn modelId="{8DAE7401-2C6B-4125-8531-D69F1351A89D}" srcId="{BBE13CDF-0DE8-49EE-9159-E88B0A4753D4}" destId="{EEE0C323-FA56-4126-9F15-87F6B5FF3B41}" srcOrd="9" destOrd="0" parTransId="{18261771-DD17-4FC0-88F7-4349D514D46A}" sibTransId="{6888DAAD-2CDF-4164-830E-B398B1EA5EE9}"/>
    <dgm:cxn modelId="{EC11B4B8-FB20-41CB-9B42-58A07B4FB85D}" srcId="{BBE13CDF-0DE8-49EE-9159-E88B0A4753D4}" destId="{478CFB47-C459-4463-8180-ADAB8C3D914C}" srcOrd="8" destOrd="0" parTransId="{FDC33D53-E88F-4991-9D1A-8C48FA7AE271}" sibTransId="{AA75DDB2-F183-4AC0-9DAF-C248245D168B}"/>
    <dgm:cxn modelId="{2D0BF188-A2D0-4CF4-998F-28450C823100}" type="presOf" srcId="{27F06C52-9F43-4E5C-8B63-7A4E84CB3B88}" destId="{1B3D70E6-8A36-4D0D-98BE-F37B2F2B9BD3}" srcOrd="0" destOrd="0" presId="urn:microsoft.com/office/officeart/2005/8/layout/vList2"/>
    <dgm:cxn modelId="{6E9E12E1-EFB6-4951-A840-AA65253CA84D}" type="presOf" srcId="{4CFF2FAA-1F0F-4924-8ABE-AB618F9A9674}" destId="{17EFD3A3-1E1E-4901-9D1E-6EAACE9C4D57}" srcOrd="0" destOrd="0" presId="urn:microsoft.com/office/officeart/2005/8/layout/vList2"/>
    <dgm:cxn modelId="{198B1C73-655B-465B-ABA1-6FDC37E4CAE0}" type="presOf" srcId="{BBE13CDF-0DE8-49EE-9159-E88B0A4753D4}" destId="{6AF71E2C-0A49-4D40-9E9F-95FF425B4DD1}" srcOrd="0" destOrd="0" presId="urn:microsoft.com/office/officeart/2005/8/layout/vList2"/>
    <dgm:cxn modelId="{2BEA58AE-31A9-4BC7-A3CF-3066F0C79D60}" type="presOf" srcId="{9D12C7C7-85C1-435E-8D68-7F632F00DC81}" destId="{FC0E121F-8EA5-4081-90FA-74F4BECF315A}" srcOrd="0" destOrd="0" presId="urn:microsoft.com/office/officeart/2005/8/layout/vList2"/>
    <dgm:cxn modelId="{7A8854F5-A5B8-4090-B725-727687112BB1}" type="presOf" srcId="{4C3D4959-921A-432E-B1C7-F160C0AB90A5}" destId="{CC2E03BC-26B6-4CC1-829B-1B55CD47C7DC}" srcOrd="0" destOrd="0" presId="urn:microsoft.com/office/officeart/2005/8/layout/vList2"/>
    <dgm:cxn modelId="{E8E78FDF-A76D-43FA-BA88-524408B0606B}" srcId="{BBE13CDF-0DE8-49EE-9159-E88B0A4753D4}" destId="{8DA11C6F-1FC7-408A-B2CF-72429E54E43E}" srcOrd="0" destOrd="0" parTransId="{BA5B2097-DD33-4D67-A1D5-7965244A655A}" sibTransId="{215FE437-9706-490F-9A22-CC3AFECCA4AF}"/>
    <dgm:cxn modelId="{0E574EAE-3895-431D-B239-8E6A3AFD69C7}" srcId="{BBE13CDF-0DE8-49EE-9159-E88B0A4753D4}" destId="{8EC8D2FD-84E4-4742-8776-221CB5AEB627}" srcOrd="5" destOrd="0" parTransId="{8829832F-0679-422B-923A-6E50294513D9}" sibTransId="{FF868FEA-6ABB-4B01-87B4-469E5A3BCBD8}"/>
    <dgm:cxn modelId="{B1D274A2-338E-42CC-8F7A-C65BF8EF5D85}" type="presParOf" srcId="{6AF71E2C-0A49-4D40-9E9F-95FF425B4DD1}" destId="{76EA7B40-ACC6-47B4-8DD0-56959A0C42BB}" srcOrd="0" destOrd="0" presId="urn:microsoft.com/office/officeart/2005/8/layout/vList2"/>
    <dgm:cxn modelId="{590233AF-E146-414B-8116-576EEB3455EC}" type="presParOf" srcId="{6AF71E2C-0A49-4D40-9E9F-95FF425B4DD1}" destId="{66702C2F-C77E-4660-8BFD-9094FDAB86E3}" srcOrd="1" destOrd="0" presId="urn:microsoft.com/office/officeart/2005/8/layout/vList2"/>
    <dgm:cxn modelId="{EBEC6714-3F41-45CD-961B-A18250E2A660}" type="presParOf" srcId="{6AF71E2C-0A49-4D40-9E9F-95FF425B4DD1}" destId="{CC2E03BC-26B6-4CC1-829B-1B55CD47C7DC}" srcOrd="2" destOrd="0" presId="urn:microsoft.com/office/officeart/2005/8/layout/vList2"/>
    <dgm:cxn modelId="{95BDEAAB-3FA2-402E-A8F0-0CDE0811C18E}" type="presParOf" srcId="{6AF71E2C-0A49-4D40-9E9F-95FF425B4DD1}" destId="{EC1365E6-0242-4B48-BB8A-4CE6289BDFBF}" srcOrd="3" destOrd="0" presId="urn:microsoft.com/office/officeart/2005/8/layout/vList2"/>
    <dgm:cxn modelId="{6DE02037-6693-445A-8EDD-678CF5A7FF63}" type="presParOf" srcId="{6AF71E2C-0A49-4D40-9E9F-95FF425B4DD1}" destId="{1B3D70E6-8A36-4D0D-98BE-F37B2F2B9BD3}" srcOrd="4" destOrd="0" presId="urn:microsoft.com/office/officeart/2005/8/layout/vList2"/>
    <dgm:cxn modelId="{E9D4B786-7E2F-4804-882B-9447095E2454}" type="presParOf" srcId="{6AF71E2C-0A49-4D40-9E9F-95FF425B4DD1}" destId="{435F0D2E-7B9F-4A84-BFA7-56418393D943}" srcOrd="5" destOrd="0" presId="urn:microsoft.com/office/officeart/2005/8/layout/vList2"/>
    <dgm:cxn modelId="{058939A8-8B94-46D2-A4A0-636F7555F1F3}" type="presParOf" srcId="{6AF71E2C-0A49-4D40-9E9F-95FF425B4DD1}" destId="{5B6FF803-4E40-4BCE-9DB7-72CC93E36594}" srcOrd="6" destOrd="0" presId="urn:microsoft.com/office/officeart/2005/8/layout/vList2"/>
    <dgm:cxn modelId="{417C7F70-D139-4DAD-94CD-F5B2AC1E503F}" type="presParOf" srcId="{6AF71E2C-0A49-4D40-9E9F-95FF425B4DD1}" destId="{4C3BD4CF-2CA8-45F6-A109-7395CD004A73}" srcOrd="7" destOrd="0" presId="urn:microsoft.com/office/officeart/2005/8/layout/vList2"/>
    <dgm:cxn modelId="{3DA13E67-7322-42CC-932A-7CE99B2F0B58}" type="presParOf" srcId="{6AF71E2C-0A49-4D40-9E9F-95FF425B4DD1}" destId="{17EFD3A3-1E1E-4901-9D1E-6EAACE9C4D57}" srcOrd="8" destOrd="0" presId="urn:microsoft.com/office/officeart/2005/8/layout/vList2"/>
    <dgm:cxn modelId="{7C499BE3-E23B-4FBC-969D-F7549EEB9726}" type="presParOf" srcId="{6AF71E2C-0A49-4D40-9E9F-95FF425B4DD1}" destId="{C35DC662-C759-4D64-B40B-9542D38CFB0B}" srcOrd="9" destOrd="0" presId="urn:microsoft.com/office/officeart/2005/8/layout/vList2"/>
    <dgm:cxn modelId="{BD6EC198-383B-46C8-A379-CED44A3DB815}" type="presParOf" srcId="{6AF71E2C-0A49-4D40-9E9F-95FF425B4DD1}" destId="{21EF5E70-5DAF-45A1-949A-3F9A8E37C27D}" srcOrd="10" destOrd="0" presId="urn:microsoft.com/office/officeart/2005/8/layout/vList2"/>
    <dgm:cxn modelId="{2033E499-0542-42C3-BBB8-DA541CAD4F30}" type="presParOf" srcId="{6AF71E2C-0A49-4D40-9E9F-95FF425B4DD1}" destId="{F9361862-5F25-4DB4-B1EE-9B5F25CE8FF4}" srcOrd="11" destOrd="0" presId="urn:microsoft.com/office/officeart/2005/8/layout/vList2"/>
    <dgm:cxn modelId="{4391D456-FBE5-4A61-AB8F-8B93CDBA6BDD}" type="presParOf" srcId="{6AF71E2C-0A49-4D40-9E9F-95FF425B4DD1}" destId="{FC0E121F-8EA5-4081-90FA-74F4BECF315A}" srcOrd="12" destOrd="0" presId="urn:microsoft.com/office/officeart/2005/8/layout/vList2"/>
    <dgm:cxn modelId="{A77C9D61-B18E-4EC6-8916-193DB18E13E6}" type="presParOf" srcId="{6AF71E2C-0A49-4D40-9E9F-95FF425B4DD1}" destId="{0888256D-C35A-47E0-B270-46AE079C0A50}" srcOrd="13" destOrd="0" presId="urn:microsoft.com/office/officeart/2005/8/layout/vList2"/>
    <dgm:cxn modelId="{D9A6B43D-83EE-4809-961C-C54BC603F5A0}" type="presParOf" srcId="{6AF71E2C-0A49-4D40-9E9F-95FF425B4DD1}" destId="{92972DAF-562E-4F8C-AA36-01EF8D40D520}" srcOrd="14" destOrd="0" presId="urn:microsoft.com/office/officeart/2005/8/layout/vList2"/>
    <dgm:cxn modelId="{76487630-C71B-4AE9-8B2E-ADABCE74C418}" type="presParOf" srcId="{6AF71E2C-0A49-4D40-9E9F-95FF425B4DD1}" destId="{AFB7C7A6-D025-499A-92C7-E3959140D1A6}" srcOrd="15" destOrd="0" presId="urn:microsoft.com/office/officeart/2005/8/layout/vList2"/>
    <dgm:cxn modelId="{135DAA49-4F00-4B21-A793-6707B1BFC5F5}" type="presParOf" srcId="{6AF71E2C-0A49-4D40-9E9F-95FF425B4DD1}" destId="{813C6AB2-49EA-44D0-8A5A-F1AC2A9039EF}" srcOrd="16" destOrd="0" presId="urn:microsoft.com/office/officeart/2005/8/layout/vList2"/>
    <dgm:cxn modelId="{2023E9A4-0BE1-4FC4-BD6D-F4BEA9242F7A}" type="presParOf" srcId="{6AF71E2C-0A49-4D40-9E9F-95FF425B4DD1}" destId="{413724B3-F42A-4400-A3E8-5041561F5D47}" srcOrd="17" destOrd="0" presId="urn:microsoft.com/office/officeart/2005/8/layout/vList2"/>
    <dgm:cxn modelId="{B5F862CF-5834-4D3C-A1C4-CFA392C46F73}" type="presParOf" srcId="{6AF71E2C-0A49-4D40-9E9F-95FF425B4DD1}" destId="{4CB4534E-5172-4EFB-9DAB-5A1E4E5C738D}" srcOrd="1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BBE13CDF-0DE8-49EE-9159-E88B0A4753D4}" type="doc">
      <dgm:prSet loTypeId="urn:microsoft.com/office/officeart/2005/8/layout/vList2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70CF2F67-E396-4D38-BF7F-2055A618C201}">
      <dgm:prSet/>
      <dgm:spPr/>
      <dgm:t>
        <a:bodyPr/>
        <a:lstStyle/>
        <a:p>
          <a:r>
            <a:rPr lang="uk-UA" dirty="0" smtClean="0"/>
            <a:t>«Чорна рада»</a:t>
          </a:r>
          <a:endParaRPr lang="ru-RU" dirty="0"/>
        </a:p>
      </dgm:t>
    </dgm:pt>
    <dgm:pt modelId="{81CA5B1A-B5EE-4058-B4B8-0D50C20BF6DB}" type="parTrans" cxnId="{63FCFDB9-96F4-43B5-9E8C-F47D245A93CD}">
      <dgm:prSet/>
      <dgm:spPr/>
      <dgm:t>
        <a:bodyPr/>
        <a:lstStyle/>
        <a:p>
          <a:endParaRPr lang="ru-RU"/>
        </a:p>
      </dgm:t>
    </dgm:pt>
    <dgm:pt modelId="{2919277E-917D-4D52-BC9D-7BA9FF9A4AD0}" type="sibTrans" cxnId="{63FCFDB9-96F4-43B5-9E8C-F47D245A93CD}">
      <dgm:prSet/>
      <dgm:spPr/>
      <dgm:t>
        <a:bodyPr/>
        <a:lstStyle/>
        <a:p>
          <a:endParaRPr lang="ru-RU"/>
        </a:p>
      </dgm:t>
    </dgm:pt>
    <dgm:pt modelId="{008DE883-633A-4A77-96F3-B70BF11FE67D}">
      <dgm:prSet/>
      <dgm:spPr/>
      <dgm:t>
        <a:bodyPr/>
        <a:lstStyle/>
        <a:p>
          <a:r>
            <a:rPr lang="uk-UA" dirty="0" smtClean="0"/>
            <a:t>«Подвійне коло»</a:t>
          </a:r>
          <a:endParaRPr lang="ru-RU" dirty="0"/>
        </a:p>
      </dgm:t>
    </dgm:pt>
    <dgm:pt modelId="{FFE3C7E0-1DA6-466E-A6F0-FE92B2040CED}" type="parTrans" cxnId="{EAF569BC-BF37-4FB4-BDCB-B82BBA4F8877}">
      <dgm:prSet/>
      <dgm:spPr/>
      <dgm:t>
        <a:bodyPr/>
        <a:lstStyle/>
        <a:p>
          <a:endParaRPr lang="ru-RU"/>
        </a:p>
      </dgm:t>
    </dgm:pt>
    <dgm:pt modelId="{BFB1C625-FD81-436A-81E5-A571C01A9DE8}" type="sibTrans" cxnId="{EAF569BC-BF37-4FB4-BDCB-B82BBA4F8877}">
      <dgm:prSet/>
      <dgm:spPr/>
      <dgm:t>
        <a:bodyPr/>
        <a:lstStyle/>
        <a:p>
          <a:endParaRPr lang="ru-RU"/>
        </a:p>
      </dgm:t>
    </dgm:pt>
    <dgm:pt modelId="{A69DAAFF-3B6A-4E11-B591-D16035B630CE}">
      <dgm:prSet/>
      <dgm:spPr/>
      <dgm:t>
        <a:bodyPr/>
        <a:lstStyle/>
        <a:p>
          <a:r>
            <a:rPr lang="uk-UA" dirty="0" smtClean="0"/>
            <a:t>«Тигролови»</a:t>
          </a:r>
          <a:endParaRPr lang="ru-RU" dirty="0"/>
        </a:p>
      </dgm:t>
    </dgm:pt>
    <dgm:pt modelId="{D2532E00-F683-4175-8012-AE5C5987BE70}" type="parTrans" cxnId="{61D3128D-93F1-4434-8613-D3A850B5B52E}">
      <dgm:prSet/>
      <dgm:spPr/>
      <dgm:t>
        <a:bodyPr/>
        <a:lstStyle/>
        <a:p>
          <a:endParaRPr lang="ru-RU"/>
        </a:p>
      </dgm:t>
    </dgm:pt>
    <dgm:pt modelId="{1CFE6B8A-3D0C-4476-A982-D4CB1BA95609}" type="sibTrans" cxnId="{61D3128D-93F1-4434-8613-D3A850B5B52E}">
      <dgm:prSet/>
      <dgm:spPr/>
      <dgm:t>
        <a:bodyPr/>
        <a:lstStyle/>
        <a:p>
          <a:endParaRPr lang="ru-RU"/>
        </a:p>
      </dgm:t>
    </dgm:pt>
    <dgm:pt modelId="{0A447843-98EF-49B3-85AD-9379A5429E70}">
      <dgm:prSet/>
      <dgm:spPr/>
      <dgm:t>
        <a:bodyPr/>
        <a:lstStyle/>
        <a:p>
          <a:r>
            <a:rPr lang="uk-UA" smtClean="0"/>
            <a:t>Присвяти</a:t>
          </a:r>
          <a:endParaRPr lang="ru-RU"/>
        </a:p>
      </dgm:t>
    </dgm:pt>
    <dgm:pt modelId="{38725ED3-A6FF-4F2F-85BB-27059AF2F6C9}" type="parTrans" cxnId="{A3E8BB50-174A-4D83-B4D2-069026C99F2B}">
      <dgm:prSet/>
      <dgm:spPr/>
      <dgm:t>
        <a:bodyPr/>
        <a:lstStyle/>
        <a:p>
          <a:endParaRPr lang="ru-RU"/>
        </a:p>
      </dgm:t>
    </dgm:pt>
    <dgm:pt modelId="{622CDA46-CA8B-4331-80C5-B08F44F3F723}" type="sibTrans" cxnId="{A3E8BB50-174A-4D83-B4D2-069026C99F2B}">
      <dgm:prSet/>
      <dgm:spPr/>
      <dgm:t>
        <a:bodyPr/>
        <a:lstStyle/>
        <a:p>
          <a:endParaRPr lang="ru-RU"/>
        </a:p>
      </dgm:t>
    </dgm:pt>
    <dgm:pt modelId="{6AF71E2C-0A49-4D40-9E9F-95FF425B4DD1}" type="pres">
      <dgm:prSet presAssocID="{BBE13CDF-0DE8-49EE-9159-E88B0A4753D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7FCF688-F1F7-451E-9259-859EB565707D}" type="pres">
      <dgm:prSet presAssocID="{70CF2F67-E396-4D38-BF7F-2055A618C201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93EF2E-1A9F-4575-8CD5-BA0991C84633}" type="pres">
      <dgm:prSet presAssocID="{2919277E-917D-4D52-BC9D-7BA9FF9A4AD0}" presName="spacer" presStyleCnt="0"/>
      <dgm:spPr/>
    </dgm:pt>
    <dgm:pt modelId="{9761ADBA-C875-4764-8A53-BCC958524725}" type="pres">
      <dgm:prSet presAssocID="{008DE883-633A-4A77-96F3-B70BF11FE67D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3633BE-E980-43C3-8EC3-9697EF68890F}" type="pres">
      <dgm:prSet presAssocID="{BFB1C625-FD81-436A-81E5-A571C01A9DE8}" presName="spacer" presStyleCnt="0"/>
      <dgm:spPr/>
    </dgm:pt>
    <dgm:pt modelId="{69DE8A9F-7A6B-45C4-A45C-F59547D98A47}" type="pres">
      <dgm:prSet presAssocID="{A69DAAFF-3B6A-4E11-B591-D16035B630CE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A39ED5-9489-4D8E-9206-A4AA50102B9A}" type="pres">
      <dgm:prSet presAssocID="{1CFE6B8A-3D0C-4476-A982-D4CB1BA95609}" presName="spacer" presStyleCnt="0"/>
      <dgm:spPr/>
    </dgm:pt>
    <dgm:pt modelId="{98F27D6F-6D0B-4B12-8C00-B3EFAB126708}" type="pres">
      <dgm:prSet presAssocID="{0A447843-98EF-49B3-85AD-9379A5429E70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02743F4-14E9-403B-A78E-367847542178}" type="presOf" srcId="{70CF2F67-E396-4D38-BF7F-2055A618C201}" destId="{17FCF688-F1F7-451E-9259-859EB565707D}" srcOrd="0" destOrd="0" presId="urn:microsoft.com/office/officeart/2005/8/layout/vList2"/>
    <dgm:cxn modelId="{9C199E5F-1E28-44E2-B433-794D29C992E7}" type="presOf" srcId="{008DE883-633A-4A77-96F3-B70BF11FE67D}" destId="{9761ADBA-C875-4764-8A53-BCC958524725}" srcOrd="0" destOrd="0" presId="urn:microsoft.com/office/officeart/2005/8/layout/vList2"/>
    <dgm:cxn modelId="{63FCFDB9-96F4-43B5-9E8C-F47D245A93CD}" srcId="{BBE13CDF-0DE8-49EE-9159-E88B0A4753D4}" destId="{70CF2F67-E396-4D38-BF7F-2055A618C201}" srcOrd="0" destOrd="0" parTransId="{81CA5B1A-B5EE-4058-B4B8-0D50C20BF6DB}" sibTransId="{2919277E-917D-4D52-BC9D-7BA9FF9A4AD0}"/>
    <dgm:cxn modelId="{106FB6E7-2D34-404A-9748-822CDF4BECEE}" type="presOf" srcId="{A69DAAFF-3B6A-4E11-B591-D16035B630CE}" destId="{69DE8A9F-7A6B-45C4-A45C-F59547D98A47}" srcOrd="0" destOrd="0" presId="urn:microsoft.com/office/officeart/2005/8/layout/vList2"/>
    <dgm:cxn modelId="{61D3128D-93F1-4434-8613-D3A850B5B52E}" srcId="{BBE13CDF-0DE8-49EE-9159-E88B0A4753D4}" destId="{A69DAAFF-3B6A-4E11-B591-D16035B630CE}" srcOrd="2" destOrd="0" parTransId="{D2532E00-F683-4175-8012-AE5C5987BE70}" sibTransId="{1CFE6B8A-3D0C-4476-A982-D4CB1BA95609}"/>
    <dgm:cxn modelId="{3A545640-2B7B-4F09-B7BE-0BB9A6371765}" type="presOf" srcId="{BBE13CDF-0DE8-49EE-9159-E88B0A4753D4}" destId="{6AF71E2C-0A49-4D40-9E9F-95FF425B4DD1}" srcOrd="0" destOrd="0" presId="urn:microsoft.com/office/officeart/2005/8/layout/vList2"/>
    <dgm:cxn modelId="{A5D66A70-1EA8-4E32-8ABB-4BB7553E43B5}" type="presOf" srcId="{0A447843-98EF-49B3-85AD-9379A5429E70}" destId="{98F27D6F-6D0B-4B12-8C00-B3EFAB126708}" srcOrd="0" destOrd="0" presId="urn:microsoft.com/office/officeart/2005/8/layout/vList2"/>
    <dgm:cxn modelId="{A3E8BB50-174A-4D83-B4D2-069026C99F2B}" srcId="{BBE13CDF-0DE8-49EE-9159-E88B0A4753D4}" destId="{0A447843-98EF-49B3-85AD-9379A5429E70}" srcOrd="3" destOrd="0" parTransId="{38725ED3-A6FF-4F2F-85BB-27059AF2F6C9}" sibTransId="{622CDA46-CA8B-4331-80C5-B08F44F3F723}"/>
    <dgm:cxn modelId="{EAF569BC-BF37-4FB4-BDCB-B82BBA4F8877}" srcId="{BBE13CDF-0DE8-49EE-9159-E88B0A4753D4}" destId="{008DE883-633A-4A77-96F3-B70BF11FE67D}" srcOrd="1" destOrd="0" parTransId="{FFE3C7E0-1DA6-466E-A6F0-FE92B2040CED}" sibTransId="{BFB1C625-FD81-436A-81E5-A571C01A9DE8}"/>
    <dgm:cxn modelId="{AC9EB8BF-2BC7-4AB0-8540-84468165AA21}" type="presParOf" srcId="{6AF71E2C-0A49-4D40-9E9F-95FF425B4DD1}" destId="{17FCF688-F1F7-451E-9259-859EB565707D}" srcOrd="0" destOrd="0" presId="urn:microsoft.com/office/officeart/2005/8/layout/vList2"/>
    <dgm:cxn modelId="{06034DF4-4A19-479E-BA1F-DEE2E0FE7A3F}" type="presParOf" srcId="{6AF71E2C-0A49-4D40-9E9F-95FF425B4DD1}" destId="{0893EF2E-1A9F-4575-8CD5-BA0991C84633}" srcOrd="1" destOrd="0" presId="urn:microsoft.com/office/officeart/2005/8/layout/vList2"/>
    <dgm:cxn modelId="{5618DF0F-03D4-47C3-B220-24712B68DB90}" type="presParOf" srcId="{6AF71E2C-0A49-4D40-9E9F-95FF425B4DD1}" destId="{9761ADBA-C875-4764-8A53-BCC958524725}" srcOrd="2" destOrd="0" presId="urn:microsoft.com/office/officeart/2005/8/layout/vList2"/>
    <dgm:cxn modelId="{5278D157-B489-453E-8F25-ABDD8C2AFDAE}" type="presParOf" srcId="{6AF71E2C-0A49-4D40-9E9F-95FF425B4DD1}" destId="{B23633BE-E980-43C3-8EC3-9697EF68890F}" srcOrd="3" destOrd="0" presId="urn:microsoft.com/office/officeart/2005/8/layout/vList2"/>
    <dgm:cxn modelId="{39E7F282-DC3E-4510-A9AE-237080E174F1}" type="presParOf" srcId="{6AF71E2C-0A49-4D40-9E9F-95FF425B4DD1}" destId="{69DE8A9F-7A6B-45C4-A45C-F59547D98A47}" srcOrd="4" destOrd="0" presId="urn:microsoft.com/office/officeart/2005/8/layout/vList2"/>
    <dgm:cxn modelId="{56E824B5-784D-48CF-98F7-76CD417D0C04}" type="presParOf" srcId="{6AF71E2C-0A49-4D40-9E9F-95FF425B4DD1}" destId="{01A39ED5-9489-4D8E-9206-A4AA50102B9A}" srcOrd="5" destOrd="0" presId="urn:microsoft.com/office/officeart/2005/8/layout/vList2"/>
    <dgm:cxn modelId="{725C7451-D553-4E89-931F-E17E3EC65782}" type="presParOf" srcId="{6AF71E2C-0A49-4D40-9E9F-95FF425B4DD1}" destId="{98F27D6F-6D0B-4B12-8C00-B3EFAB126708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D50D64BD-6D7B-4E09-8443-719A99590DD2}" type="doc">
      <dgm:prSet loTypeId="urn:microsoft.com/office/officeart/2005/8/layout/vList4#4" loCatId="list" qsTypeId="urn:microsoft.com/office/officeart/2005/8/quickstyle/simple4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2F6F3653-7823-4886-8FE8-5BA461EA5072}">
      <dgm:prSet phldrT="[Text]" custT="1"/>
      <dgm:spPr>
        <a:xfrm>
          <a:off x="0" y="0"/>
          <a:ext cx="7231795" cy="919245"/>
        </a:xfrm>
        <a:gradFill rotWithShape="0">
          <a:gsLst>
            <a:gs pos="0">
              <a:srgbClr val="FFFFFF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FFFFFF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FFFFFF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 lIns="274320"/>
        <a:lstStyle/>
        <a:p>
          <a:r>
            <a:rPr lang="uk-UA" sz="3000" b="1" dirty="0" smtClean="0">
              <a:solidFill>
                <a:srgbClr val="080808">
                  <a:hueOff val="0"/>
                  <a:satOff val="0"/>
                  <a:lumOff val="0"/>
                  <a:alphaOff val="0"/>
                </a:srgbClr>
              </a:solidFill>
              <a:latin typeface="Times New Roman" pitchFamily="18" charset="0"/>
              <a:ea typeface="+mn-ea"/>
              <a:cs typeface="Times New Roman" pitchFamily="18" charset="0"/>
            </a:rPr>
            <a:t>вул. Ак. Корольова, 26, </a:t>
          </a:r>
        </a:p>
        <a:p>
          <a:r>
            <a:rPr lang="uk-UA" sz="3000" b="1" dirty="0" smtClean="0">
              <a:solidFill>
                <a:srgbClr val="080808">
                  <a:hueOff val="0"/>
                  <a:satOff val="0"/>
                  <a:lumOff val="0"/>
                  <a:alphaOff val="0"/>
                </a:srgbClr>
              </a:solidFill>
              <a:latin typeface="Times New Roman" pitchFamily="18" charset="0"/>
              <a:ea typeface="+mn-ea"/>
              <a:cs typeface="Times New Roman" pitchFamily="18" charset="0"/>
            </a:rPr>
            <a:t>м. Одеса, 65114</a:t>
          </a:r>
          <a:endParaRPr lang="en-US" sz="3000" dirty="0">
            <a:solidFill>
              <a:srgbClr val="080808">
                <a:hueOff val="0"/>
                <a:satOff val="0"/>
                <a:lumOff val="0"/>
                <a:alphaOff val="0"/>
              </a:srgbClr>
            </a:solidFill>
            <a:latin typeface="Tw Cen MT" pitchFamily="34" charset="0"/>
            <a:ea typeface="+mn-ea"/>
            <a:cs typeface="+mn-cs"/>
          </a:endParaRPr>
        </a:p>
      </dgm:t>
    </dgm:pt>
    <dgm:pt modelId="{F25EA6DB-85F7-4780-AF22-8EF20F6D1E08}" type="parTrans" cxnId="{B517C609-C33B-474B-BBC9-E5ED8258FB2B}">
      <dgm:prSet/>
      <dgm:spPr/>
      <dgm:t>
        <a:bodyPr/>
        <a:lstStyle/>
        <a:p>
          <a:endParaRPr lang="en-US" sz="2800">
            <a:latin typeface="Tw Cen MT" pitchFamily="34" charset="0"/>
          </a:endParaRPr>
        </a:p>
      </dgm:t>
    </dgm:pt>
    <dgm:pt modelId="{49022019-C445-4A7F-BEEF-29DAB25FFA8E}" type="sibTrans" cxnId="{B517C609-C33B-474B-BBC9-E5ED8258FB2B}">
      <dgm:prSet/>
      <dgm:spPr/>
      <dgm:t>
        <a:bodyPr/>
        <a:lstStyle/>
        <a:p>
          <a:endParaRPr lang="en-US" sz="2800">
            <a:latin typeface="Tw Cen MT" pitchFamily="34" charset="0"/>
          </a:endParaRPr>
        </a:p>
      </dgm:t>
    </dgm:pt>
    <dgm:pt modelId="{DE3D2741-EF75-40BE-A2AA-C4466FBCF7D9}">
      <dgm:prSet phldrT="[Text]" custT="1"/>
      <dgm:spPr>
        <a:xfrm>
          <a:off x="0" y="1011170"/>
          <a:ext cx="7231795" cy="919245"/>
        </a:xfrm>
        <a:gradFill rotWithShape="0">
          <a:gsLst>
            <a:gs pos="0">
              <a:srgbClr val="FFFFFF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FFFFFF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FFFFFF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 lIns="274320"/>
        <a:lstStyle/>
        <a:p>
          <a:r>
            <a:rPr lang="uk-UA" sz="3000" b="1" dirty="0" smtClean="0">
              <a:solidFill>
                <a:srgbClr val="080808">
                  <a:hueOff val="0"/>
                  <a:satOff val="0"/>
                  <a:lumOff val="0"/>
                  <a:alphaOff val="0"/>
                </a:srgbClr>
              </a:solidFill>
              <a:latin typeface="Times New Roman" pitchFamily="18" charset="0"/>
              <a:ea typeface="+mn-ea"/>
              <a:cs typeface="Times New Roman" pitchFamily="18" charset="0"/>
            </a:rPr>
            <a:t>(048) 784-69-95,</a:t>
          </a:r>
          <a:r>
            <a:rPr lang="en-US" sz="3000" b="1" dirty="0" smtClean="0">
              <a:solidFill>
                <a:srgbClr val="080808">
                  <a:hueOff val="0"/>
                  <a:satOff val="0"/>
                  <a:lumOff val="0"/>
                  <a:alphaOff val="0"/>
                </a:srgbClr>
              </a:solidFill>
              <a:latin typeface="Times New Roman" pitchFamily="18" charset="0"/>
              <a:ea typeface="+mn-ea"/>
              <a:cs typeface="Times New Roman" pitchFamily="18" charset="0"/>
            </a:rPr>
            <a:t> </a:t>
          </a:r>
          <a:r>
            <a:rPr lang="uk-UA" sz="3000" b="1" dirty="0" smtClean="0">
              <a:solidFill>
                <a:srgbClr val="080808">
                  <a:hueOff val="0"/>
                  <a:satOff val="0"/>
                  <a:lumOff val="0"/>
                  <a:alphaOff val="0"/>
                </a:srgbClr>
              </a:solidFill>
              <a:latin typeface="Times New Roman" pitchFamily="18" charset="0"/>
              <a:ea typeface="+mn-ea"/>
              <a:cs typeface="Times New Roman" pitchFamily="18" charset="0"/>
            </a:rPr>
            <a:t>(048) 784-89-36 </a:t>
          </a:r>
          <a:endParaRPr lang="en-US" sz="3000" dirty="0">
            <a:solidFill>
              <a:srgbClr val="080808">
                <a:hueOff val="0"/>
                <a:satOff val="0"/>
                <a:lumOff val="0"/>
                <a:alphaOff val="0"/>
              </a:srgbClr>
            </a:solidFill>
            <a:latin typeface="Tw Cen MT" pitchFamily="34" charset="0"/>
            <a:ea typeface="+mn-ea"/>
            <a:cs typeface="+mn-cs"/>
          </a:endParaRPr>
        </a:p>
      </dgm:t>
    </dgm:pt>
    <dgm:pt modelId="{2A557D5A-41E3-4078-A4D9-605945365763}" type="parTrans" cxnId="{506D686F-7DAD-4CA6-B31F-27D8CDFBC900}">
      <dgm:prSet/>
      <dgm:spPr/>
      <dgm:t>
        <a:bodyPr/>
        <a:lstStyle/>
        <a:p>
          <a:endParaRPr lang="en-US" sz="2800">
            <a:latin typeface="Tw Cen MT" pitchFamily="34" charset="0"/>
          </a:endParaRPr>
        </a:p>
      </dgm:t>
    </dgm:pt>
    <dgm:pt modelId="{FE608C8F-A1A4-4283-B2F6-BF0A8C5A1DBE}" type="sibTrans" cxnId="{506D686F-7DAD-4CA6-B31F-27D8CDFBC900}">
      <dgm:prSet/>
      <dgm:spPr/>
      <dgm:t>
        <a:bodyPr/>
        <a:lstStyle/>
        <a:p>
          <a:endParaRPr lang="en-US" sz="2800">
            <a:latin typeface="Tw Cen MT" pitchFamily="34" charset="0"/>
          </a:endParaRPr>
        </a:p>
      </dgm:t>
    </dgm:pt>
    <dgm:pt modelId="{C61D8196-80BB-4D35-BD13-D0C1DA8131BC}">
      <dgm:prSet phldrT="[Text]" custT="1"/>
      <dgm:spPr>
        <a:xfrm>
          <a:off x="0" y="2022340"/>
          <a:ext cx="7231795" cy="919245"/>
        </a:xfrm>
        <a:gradFill rotWithShape="0">
          <a:gsLst>
            <a:gs pos="0">
              <a:srgbClr val="FFFFFF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FFFFFF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FFFFFF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 lIns="274320"/>
        <a:lstStyle/>
        <a:p>
          <a:r>
            <a:rPr lang="uk-UA" sz="3000" b="1" i="0" dirty="0" smtClean="0">
              <a:solidFill>
                <a:srgbClr val="080808">
                  <a:hueOff val="0"/>
                  <a:satOff val="0"/>
                  <a:lumOff val="0"/>
                  <a:alphaOff val="0"/>
                </a:srgbClr>
              </a:solidFill>
              <a:latin typeface="Times New Roman" pitchFamily="18" charset="0"/>
              <a:ea typeface="+mn-ea"/>
              <a:cs typeface="Times New Roman" pitchFamily="18" charset="0"/>
            </a:rPr>
            <a:t>факс: </a:t>
          </a:r>
          <a:r>
            <a:rPr lang="en-US" sz="3000" b="1" i="0" dirty="0" smtClean="0">
              <a:solidFill>
                <a:srgbClr val="080808">
                  <a:hueOff val="0"/>
                  <a:satOff val="0"/>
                  <a:lumOff val="0"/>
                  <a:alphaOff val="0"/>
                </a:srgbClr>
              </a:solidFill>
              <a:latin typeface="Times New Roman" pitchFamily="18" charset="0"/>
              <a:ea typeface="+mn-ea"/>
              <a:cs typeface="Times New Roman" pitchFamily="18" charset="0"/>
            </a:rPr>
            <a:t>(048) 784-89-32</a:t>
          </a:r>
          <a:endParaRPr lang="en-US" sz="3000" dirty="0">
            <a:solidFill>
              <a:srgbClr val="080808">
                <a:hueOff val="0"/>
                <a:satOff val="0"/>
                <a:lumOff val="0"/>
                <a:alphaOff val="0"/>
              </a:srgbClr>
            </a:solidFill>
            <a:latin typeface="Tw Cen MT" pitchFamily="34" charset="0"/>
            <a:ea typeface="+mn-ea"/>
            <a:cs typeface="+mn-cs"/>
          </a:endParaRPr>
        </a:p>
      </dgm:t>
    </dgm:pt>
    <dgm:pt modelId="{8B1A8533-F804-40D6-901B-49FBFBBC55B6}" type="parTrans" cxnId="{26547851-0577-4C58-8D3E-769D6B641769}">
      <dgm:prSet/>
      <dgm:spPr/>
      <dgm:t>
        <a:bodyPr/>
        <a:lstStyle/>
        <a:p>
          <a:endParaRPr lang="en-US" sz="2800">
            <a:latin typeface="Tw Cen MT" pitchFamily="34" charset="0"/>
          </a:endParaRPr>
        </a:p>
      </dgm:t>
    </dgm:pt>
    <dgm:pt modelId="{C8389595-9C13-4147-A60B-38B9033885D1}" type="sibTrans" cxnId="{26547851-0577-4C58-8D3E-769D6B641769}">
      <dgm:prSet/>
      <dgm:spPr/>
      <dgm:t>
        <a:bodyPr/>
        <a:lstStyle/>
        <a:p>
          <a:endParaRPr lang="en-US" sz="2800">
            <a:latin typeface="Tw Cen MT" pitchFamily="34" charset="0"/>
          </a:endParaRPr>
        </a:p>
      </dgm:t>
    </dgm:pt>
    <dgm:pt modelId="{839AC780-13A5-4FAA-B635-2E30FD3C676F}">
      <dgm:prSet phldrT="[Text]" custT="1"/>
      <dgm:spPr>
        <a:xfrm>
          <a:off x="0" y="3033510"/>
          <a:ext cx="7231795" cy="919245"/>
        </a:xfrm>
        <a:gradFill rotWithShape="0">
          <a:gsLst>
            <a:gs pos="0">
              <a:srgbClr val="FFFFFF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FFFFFF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FFFFFF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 lIns="274320"/>
        <a:lstStyle/>
        <a:p>
          <a:r>
            <a:rPr lang="en-US" sz="3000" b="1" i="0" dirty="0" smtClean="0">
              <a:solidFill>
                <a:srgbClr val="080808">
                  <a:hueOff val="0"/>
                  <a:satOff val="0"/>
                  <a:lumOff val="0"/>
                  <a:alphaOff val="0"/>
                </a:srgbClr>
              </a:solidFill>
              <a:latin typeface="Times New Roman" pitchFamily="18" charset="0"/>
              <a:ea typeface="+mn-ea"/>
              <a:cs typeface="Times New Roman" pitchFamily="18" charset="0"/>
            </a:rPr>
            <a:t>rc.odesa@testportal.gov.ua</a:t>
          </a:r>
          <a:endParaRPr lang="en-US" sz="3000" dirty="0">
            <a:solidFill>
              <a:srgbClr val="080808">
                <a:hueOff val="0"/>
                <a:satOff val="0"/>
                <a:lumOff val="0"/>
                <a:alphaOff val="0"/>
              </a:srgbClr>
            </a:solidFill>
            <a:latin typeface="Tw Cen MT" pitchFamily="34" charset="0"/>
            <a:ea typeface="+mn-ea"/>
            <a:cs typeface="+mn-cs"/>
          </a:endParaRPr>
        </a:p>
      </dgm:t>
    </dgm:pt>
    <dgm:pt modelId="{3707159E-F716-4CA1-8EE3-CF05B0B205DD}" type="parTrans" cxnId="{88B16A35-911D-4C0E-B5D4-029C2725BE10}">
      <dgm:prSet/>
      <dgm:spPr/>
      <dgm:t>
        <a:bodyPr/>
        <a:lstStyle/>
        <a:p>
          <a:endParaRPr lang="en-US" sz="2800">
            <a:latin typeface="Tw Cen MT" pitchFamily="34" charset="0"/>
          </a:endParaRPr>
        </a:p>
      </dgm:t>
    </dgm:pt>
    <dgm:pt modelId="{20EEF931-EDFE-4452-996A-33AE84AF2566}" type="sibTrans" cxnId="{88B16A35-911D-4C0E-B5D4-029C2725BE10}">
      <dgm:prSet/>
      <dgm:spPr/>
      <dgm:t>
        <a:bodyPr/>
        <a:lstStyle/>
        <a:p>
          <a:endParaRPr lang="en-US" sz="2800">
            <a:latin typeface="Tw Cen MT" pitchFamily="34" charset="0"/>
          </a:endParaRPr>
        </a:p>
      </dgm:t>
    </dgm:pt>
    <dgm:pt modelId="{A1E23F44-E6DA-471D-A9FB-55025F56A5F1}">
      <dgm:prSet phldrT="[Text]" custT="1"/>
      <dgm:spPr>
        <a:xfrm>
          <a:off x="0" y="4044680"/>
          <a:ext cx="7231795" cy="919245"/>
        </a:xfrm>
        <a:gradFill rotWithShape="0">
          <a:gsLst>
            <a:gs pos="0">
              <a:srgbClr val="FFFFFF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FFFFFF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FFFFFF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 lIns="274320"/>
        <a:lstStyle/>
        <a:p>
          <a:r>
            <a:rPr lang="en-US" sz="3000" b="1" i="0" dirty="0" smtClean="0">
              <a:solidFill>
                <a:srgbClr val="080808">
                  <a:hueOff val="0"/>
                  <a:satOff val="0"/>
                  <a:lumOff val="0"/>
                  <a:alphaOff val="0"/>
                </a:srgbClr>
              </a:solidFill>
              <a:latin typeface="Times New Roman" pitchFamily="18" charset="0"/>
              <a:ea typeface="+mn-ea"/>
              <a:cs typeface="Times New Roman" pitchFamily="18" charset="0"/>
            </a:rPr>
            <a:t>www.test-center.od.ua</a:t>
          </a:r>
          <a:endParaRPr lang="en-US" sz="3000" dirty="0">
            <a:solidFill>
              <a:srgbClr val="080808">
                <a:hueOff val="0"/>
                <a:satOff val="0"/>
                <a:lumOff val="0"/>
                <a:alphaOff val="0"/>
              </a:srgbClr>
            </a:solidFill>
            <a:latin typeface="Tw Cen MT" pitchFamily="34" charset="0"/>
            <a:ea typeface="+mn-ea"/>
            <a:cs typeface="+mn-cs"/>
          </a:endParaRPr>
        </a:p>
      </dgm:t>
    </dgm:pt>
    <dgm:pt modelId="{C66BAFE4-518E-4344-A5F5-2D4722ABC643}" type="sibTrans" cxnId="{658850A7-51A7-49D1-8A80-F4B8FF016253}">
      <dgm:prSet/>
      <dgm:spPr/>
      <dgm:t>
        <a:bodyPr/>
        <a:lstStyle/>
        <a:p>
          <a:endParaRPr lang="en-US" sz="2800">
            <a:latin typeface="Tw Cen MT" pitchFamily="34" charset="0"/>
          </a:endParaRPr>
        </a:p>
      </dgm:t>
    </dgm:pt>
    <dgm:pt modelId="{6B0D0E97-F911-45B4-9066-96DE855A9564}" type="parTrans" cxnId="{658850A7-51A7-49D1-8A80-F4B8FF016253}">
      <dgm:prSet/>
      <dgm:spPr/>
      <dgm:t>
        <a:bodyPr/>
        <a:lstStyle/>
        <a:p>
          <a:endParaRPr lang="en-US" sz="2800">
            <a:latin typeface="Tw Cen MT" pitchFamily="34" charset="0"/>
          </a:endParaRPr>
        </a:p>
      </dgm:t>
    </dgm:pt>
    <dgm:pt modelId="{3D04899B-D862-420D-8F49-1893A76AF67C}" type="pres">
      <dgm:prSet presAssocID="{D50D64BD-6D7B-4E09-8443-719A99590DD2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89EC810-71D2-405B-AE08-B442CC946E02}" type="pres">
      <dgm:prSet presAssocID="{2F6F3653-7823-4886-8FE8-5BA461EA5072}" presName="comp" presStyleCnt="0"/>
      <dgm:spPr/>
      <dgm:t>
        <a:bodyPr/>
        <a:lstStyle/>
        <a:p>
          <a:endParaRPr lang="ru-RU"/>
        </a:p>
      </dgm:t>
    </dgm:pt>
    <dgm:pt modelId="{5EEAA564-2D02-4C79-A0CD-EC5644FDC4FA}" type="pres">
      <dgm:prSet presAssocID="{2F6F3653-7823-4886-8FE8-5BA461EA5072}" presName="box" presStyleLbl="node1" presStyleIdx="0" presStyleCnt="5"/>
      <dgm:spPr>
        <a:prstGeom prst="round2DiagRect">
          <a:avLst/>
        </a:prstGeom>
      </dgm:spPr>
      <dgm:t>
        <a:bodyPr/>
        <a:lstStyle/>
        <a:p>
          <a:endParaRPr lang="en-US"/>
        </a:p>
      </dgm:t>
    </dgm:pt>
    <dgm:pt modelId="{36133411-8FE4-4491-BA08-56144C63CB99}" type="pres">
      <dgm:prSet presAssocID="{2F6F3653-7823-4886-8FE8-5BA461EA5072}" presName="img" presStyleLbl="fgImgPlace1" presStyleIdx="0" presStyleCnt="5" custFlipVert="0" custScaleX="63877" custScaleY="129711"/>
      <dgm:spPr>
        <a:xfrm>
          <a:off x="504057" y="91924"/>
          <a:ext cx="622093" cy="735396"/>
        </a:xfrm>
        <a:prstGeom prst="round2Diag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/>
        <a:lstStyle/>
        <a:p>
          <a:endParaRPr lang="en-US"/>
        </a:p>
      </dgm:t>
    </dgm:pt>
    <dgm:pt modelId="{2A8EB2AC-5AC5-4E22-91AE-50C3F39A45EA}" type="pres">
      <dgm:prSet presAssocID="{2F6F3653-7823-4886-8FE8-5BA461EA5072}" presName="text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869A8CC-EF8C-4CFA-9835-B9925813F9A0}" type="pres">
      <dgm:prSet presAssocID="{49022019-C445-4A7F-BEEF-29DAB25FFA8E}" presName="spacer" presStyleCnt="0"/>
      <dgm:spPr/>
      <dgm:t>
        <a:bodyPr/>
        <a:lstStyle/>
        <a:p>
          <a:endParaRPr lang="ru-RU"/>
        </a:p>
      </dgm:t>
    </dgm:pt>
    <dgm:pt modelId="{454B0ABE-DF6A-4B8F-B0CD-89A7FE9A38EA}" type="pres">
      <dgm:prSet presAssocID="{DE3D2741-EF75-40BE-A2AA-C4466FBCF7D9}" presName="comp" presStyleCnt="0"/>
      <dgm:spPr/>
      <dgm:t>
        <a:bodyPr/>
        <a:lstStyle/>
        <a:p>
          <a:endParaRPr lang="ru-RU"/>
        </a:p>
      </dgm:t>
    </dgm:pt>
    <dgm:pt modelId="{2F55DC1D-2488-4424-936F-00C76D4A824B}" type="pres">
      <dgm:prSet presAssocID="{DE3D2741-EF75-40BE-A2AA-C4466FBCF7D9}" presName="box" presStyleLbl="node1" presStyleIdx="1" presStyleCnt="5"/>
      <dgm:spPr>
        <a:prstGeom prst="round2DiagRect">
          <a:avLst/>
        </a:prstGeom>
      </dgm:spPr>
      <dgm:t>
        <a:bodyPr/>
        <a:lstStyle/>
        <a:p>
          <a:endParaRPr lang="en-US"/>
        </a:p>
      </dgm:t>
    </dgm:pt>
    <dgm:pt modelId="{8B82C056-6D44-4EC6-B428-208028A042F5}" type="pres">
      <dgm:prSet presAssocID="{DE3D2741-EF75-40BE-A2AA-C4466FBCF7D9}" presName="img" presStyleLbl="fgImgPlace1" presStyleIdx="1" presStyleCnt="5" custFlipVert="0" custScaleX="63877" custScaleY="119564"/>
      <dgm:spPr>
        <a:xfrm>
          <a:off x="478080" y="1103094"/>
          <a:ext cx="674046" cy="735396"/>
        </a:xfrm>
        <a:prstGeom prst="round2DiagRect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/>
        <a:lstStyle/>
        <a:p>
          <a:endParaRPr lang="en-US"/>
        </a:p>
      </dgm:t>
    </dgm:pt>
    <dgm:pt modelId="{F85EA075-D51B-464B-BA17-0A4CB92974CA}" type="pres">
      <dgm:prSet presAssocID="{DE3D2741-EF75-40BE-A2AA-C4466FBCF7D9}" presName="text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CCAF248-8652-44C1-84F3-06AC0EFFF8A4}" type="pres">
      <dgm:prSet presAssocID="{FE608C8F-A1A4-4283-B2F6-BF0A8C5A1DBE}" presName="spacer" presStyleCnt="0"/>
      <dgm:spPr/>
      <dgm:t>
        <a:bodyPr/>
        <a:lstStyle/>
        <a:p>
          <a:endParaRPr lang="ru-RU"/>
        </a:p>
      </dgm:t>
    </dgm:pt>
    <dgm:pt modelId="{32A2C8C6-8799-47FD-8C0D-3265B640B303}" type="pres">
      <dgm:prSet presAssocID="{C61D8196-80BB-4D35-BD13-D0C1DA8131BC}" presName="comp" presStyleCnt="0"/>
      <dgm:spPr/>
      <dgm:t>
        <a:bodyPr/>
        <a:lstStyle/>
        <a:p>
          <a:endParaRPr lang="ru-RU"/>
        </a:p>
      </dgm:t>
    </dgm:pt>
    <dgm:pt modelId="{CAEE08B3-1990-4730-B352-C1BE95C73039}" type="pres">
      <dgm:prSet presAssocID="{C61D8196-80BB-4D35-BD13-D0C1DA8131BC}" presName="box" presStyleLbl="node1" presStyleIdx="2" presStyleCnt="5"/>
      <dgm:spPr>
        <a:prstGeom prst="round2DiagRect">
          <a:avLst/>
        </a:prstGeom>
      </dgm:spPr>
      <dgm:t>
        <a:bodyPr/>
        <a:lstStyle/>
        <a:p>
          <a:endParaRPr lang="en-US"/>
        </a:p>
      </dgm:t>
    </dgm:pt>
    <dgm:pt modelId="{0B2BB8AA-4092-4C07-BA8C-D47A4D6D5285}" type="pres">
      <dgm:prSet presAssocID="{C61D8196-80BB-4D35-BD13-D0C1DA8131BC}" presName="img" presStyleLbl="fgImgPlace1" presStyleIdx="2" presStyleCnt="5" custFlipVert="0" custScaleX="63877" custScaleY="136477"/>
      <dgm:spPr>
        <a:xfrm>
          <a:off x="478080" y="2114264"/>
          <a:ext cx="674046" cy="735396"/>
        </a:xfrm>
        <a:prstGeom prst="round2DiagRect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/>
        <a:lstStyle/>
        <a:p>
          <a:endParaRPr lang="en-US"/>
        </a:p>
      </dgm:t>
    </dgm:pt>
    <dgm:pt modelId="{A4E1CAE1-4D24-4D7F-A35F-F32935000A10}" type="pres">
      <dgm:prSet presAssocID="{C61D8196-80BB-4D35-BD13-D0C1DA8131BC}" presName="text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20717BE-6B16-4A5A-B4A1-0CCB3B4708E7}" type="pres">
      <dgm:prSet presAssocID="{C8389595-9C13-4147-A60B-38B9033885D1}" presName="spacer" presStyleCnt="0"/>
      <dgm:spPr/>
      <dgm:t>
        <a:bodyPr/>
        <a:lstStyle/>
        <a:p>
          <a:endParaRPr lang="ru-RU"/>
        </a:p>
      </dgm:t>
    </dgm:pt>
    <dgm:pt modelId="{2B19E5BF-6084-45E9-A4AF-FDCC112D81D2}" type="pres">
      <dgm:prSet presAssocID="{839AC780-13A5-4FAA-B635-2E30FD3C676F}" presName="comp" presStyleCnt="0"/>
      <dgm:spPr/>
      <dgm:t>
        <a:bodyPr/>
        <a:lstStyle/>
        <a:p>
          <a:endParaRPr lang="ru-RU"/>
        </a:p>
      </dgm:t>
    </dgm:pt>
    <dgm:pt modelId="{FD5949A6-095C-41CC-A96A-D3022429CFFC}" type="pres">
      <dgm:prSet presAssocID="{839AC780-13A5-4FAA-B635-2E30FD3C676F}" presName="box" presStyleLbl="node1" presStyleIdx="3" presStyleCnt="5"/>
      <dgm:spPr>
        <a:prstGeom prst="round2DiagRect">
          <a:avLst/>
        </a:prstGeom>
      </dgm:spPr>
      <dgm:t>
        <a:bodyPr/>
        <a:lstStyle/>
        <a:p>
          <a:endParaRPr lang="en-US"/>
        </a:p>
      </dgm:t>
    </dgm:pt>
    <dgm:pt modelId="{C24DEB7B-AAFE-4777-B8F6-0463A3E03E1B}" type="pres">
      <dgm:prSet presAssocID="{839AC780-13A5-4FAA-B635-2E30FD3C676F}" presName="img" presStyleLbl="fgImgPlace1" presStyleIdx="3" presStyleCnt="5" custFlipVert="0" custScaleX="63708" custScaleY="144350"/>
      <dgm:spPr>
        <a:xfrm>
          <a:off x="478080" y="3125435"/>
          <a:ext cx="674046" cy="735396"/>
        </a:xfrm>
        <a:prstGeom prst="round2DiagRect">
          <a:avLst/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/>
        <a:lstStyle/>
        <a:p>
          <a:endParaRPr lang="en-US"/>
        </a:p>
      </dgm:t>
    </dgm:pt>
    <dgm:pt modelId="{A4AC18A5-FE0B-41F7-9A60-BCF3636A933C}" type="pres">
      <dgm:prSet presAssocID="{839AC780-13A5-4FAA-B635-2E30FD3C676F}" presName="text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FC22E6-4E0A-4510-84BB-A948920C6FDA}" type="pres">
      <dgm:prSet presAssocID="{20EEF931-EDFE-4452-996A-33AE84AF2566}" presName="spacer" presStyleCnt="0"/>
      <dgm:spPr/>
      <dgm:t>
        <a:bodyPr/>
        <a:lstStyle/>
        <a:p>
          <a:endParaRPr lang="ru-RU"/>
        </a:p>
      </dgm:t>
    </dgm:pt>
    <dgm:pt modelId="{92D2933D-6B9D-44AD-9181-4F5D8F00793C}" type="pres">
      <dgm:prSet presAssocID="{A1E23F44-E6DA-471D-A9FB-55025F56A5F1}" presName="comp" presStyleCnt="0"/>
      <dgm:spPr/>
      <dgm:t>
        <a:bodyPr/>
        <a:lstStyle/>
        <a:p>
          <a:endParaRPr lang="ru-RU"/>
        </a:p>
      </dgm:t>
    </dgm:pt>
    <dgm:pt modelId="{21987A41-88CE-4917-A47B-5C68237DC6A6}" type="pres">
      <dgm:prSet presAssocID="{A1E23F44-E6DA-471D-A9FB-55025F56A5F1}" presName="box" presStyleLbl="node1" presStyleIdx="4" presStyleCnt="5"/>
      <dgm:spPr>
        <a:prstGeom prst="round2DiagRect">
          <a:avLst/>
        </a:prstGeom>
      </dgm:spPr>
      <dgm:t>
        <a:bodyPr/>
        <a:lstStyle/>
        <a:p>
          <a:endParaRPr lang="en-US"/>
        </a:p>
      </dgm:t>
    </dgm:pt>
    <dgm:pt modelId="{AB2C5E68-71D1-45BF-8944-A26400AB737A}" type="pres">
      <dgm:prSet presAssocID="{A1E23F44-E6DA-471D-A9FB-55025F56A5F1}" presName="img" presStyleLbl="fgImgPlace1" presStyleIdx="4" presStyleCnt="5" custFlipVert="0" custScaleX="63448" custScaleY="153115"/>
      <dgm:spPr>
        <a:xfrm>
          <a:off x="406073" y="4136605"/>
          <a:ext cx="818060" cy="735396"/>
        </a:xfrm>
        <a:prstGeom prst="round2DiagRect">
          <a:avLst/>
        </a:prstGeom>
        <a:blipFill rotWithShape="1">
          <a:blip xmlns:r="http://schemas.openxmlformats.org/officeDocument/2006/relationships" r:embed="rId5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/>
        <a:lstStyle/>
        <a:p>
          <a:endParaRPr lang="en-US"/>
        </a:p>
      </dgm:t>
    </dgm:pt>
    <dgm:pt modelId="{9AC0065A-AD2B-4039-BB69-4C346A774888}" type="pres">
      <dgm:prSet presAssocID="{A1E23F44-E6DA-471D-A9FB-55025F56A5F1}" presName="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06D686F-7DAD-4CA6-B31F-27D8CDFBC900}" srcId="{D50D64BD-6D7B-4E09-8443-719A99590DD2}" destId="{DE3D2741-EF75-40BE-A2AA-C4466FBCF7D9}" srcOrd="1" destOrd="0" parTransId="{2A557D5A-41E3-4078-A4D9-605945365763}" sibTransId="{FE608C8F-A1A4-4283-B2F6-BF0A8C5A1DBE}"/>
    <dgm:cxn modelId="{6C8357AB-851C-4F10-A6B5-F5A5C26B8609}" type="presOf" srcId="{DE3D2741-EF75-40BE-A2AA-C4466FBCF7D9}" destId="{F85EA075-D51B-464B-BA17-0A4CB92974CA}" srcOrd="1" destOrd="0" presId="urn:microsoft.com/office/officeart/2005/8/layout/vList4#4"/>
    <dgm:cxn modelId="{658850A7-51A7-49D1-8A80-F4B8FF016253}" srcId="{D50D64BD-6D7B-4E09-8443-719A99590DD2}" destId="{A1E23F44-E6DA-471D-A9FB-55025F56A5F1}" srcOrd="4" destOrd="0" parTransId="{6B0D0E97-F911-45B4-9066-96DE855A9564}" sibTransId="{C66BAFE4-518E-4344-A5F5-2D4722ABC643}"/>
    <dgm:cxn modelId="{26547851-0577-4C58-8D3E-769D6B641769}" srcId="{D50D64BD-6D7B-4E09-8443-719A99590DD2}" destId="{C61D8196-80BB-4D35-BD13-D0C1DA8131BC}" srcOrd="2" destOrd="0" parTransId="{8B1A8533-F804-40D6-901B-49FBFBBC55B6}" sibTransId="{C8389595-9C13-4147-A60B-38B9033885D1}"/>
    <dgm:cxn modelId="{22B42872-74C5-4290-A698-234E412D0FB7}" type="presOf" srcId="{839AC780-13A5-4FAA-B635-2E30FD3C676F}" destId="{A4AC18A5-FE0B-41F7-9A60-BCF3636A933C}" srcOrd="1" destOrd="0" presId="urn:microsoft.com/office/officeart/2005/8/layout/vList4#4"/>
    <dgm:cxn modelId="{B517C609-C33B-474B-BBC9-E5ED8258FB2B}" srcId="{D50D64BD-6D7B-4E09-8443-719A99590DD2}" destId="{2F6F3653-7823-4886-8FE8-5BA461EA5072}" srcOrd="0" destOrd="0" parTransId="{F25EA6DB-85F7-4780-AF22-8EF20F6D1E08}" sibTransId="{49022019-C445-4A7F-BEEF-29DAB25FFA8E}"/>
    <dgm:cxn modelId="{88B16A35-911D-4C0E-B5D4-029C2725BE10}" srcId="{D50D64BD-6D7B-4E09-8443-719A99590DD2}" destId="{839AC780-13A5-4FAA-B635-2E30FD3C676F}" srcOrd="3" destOrd="0" parTransId="{3707159E-F716-4CA1-8EE3-CF05B0B205DD}" sibTransId="{20EEF931-EDFE-4452-996A-33AE84AF2566}"/>
    <dgm:cxn modelId="{48CE3389-5710-49FD-8F1D-0D5424B4D631}" type="presOf" srcId="{D50D64BD-6D7B-4E09-8443-719A99590DD2}" destId="{3D04899B-D862-420D-8F49-1893A76AF67C}" srcOrd="0" destOrd="0" presId="urn:microsoft.com/office/officeart/2005/8/layout/vList4#4"/>
    <dgm:cxn modelId="{91C7677B-AC76-4517-A73B-A01788F7C552}" type="presOf" srcId="{2F6F3653-7823-4886-8FE8-5BA461EA5072}" destId="{5EEAA564-2D02-4C79-A0CD-EC5644FDC4FA}" srcOrd="0" destOrd="0" presId="urn:microsoft.com/office/officeart/2005/8/layout/vList4#4"/>
    <dgm:cxn modelId="{66EE3CE1-4380-4DAE-A404-55BFF6129FEB}" type="presOf" srcId="{2F6F3653-7823-4886-8FE8-5BA461EA5072}" destId="{2A8EB2AC-5AC5-4E22-91AE-50C3F39A45EA}" srcOrd="1" destOrd="0" presId="urn:microsoft.com/office/officeart/2005/8/layout/vList4#4"/>
    <dgm:cxn modelId="{5E881ACA-358E-4657-B7F8-C62318D8F2A7}" type="presOf" srcId="{C61D8196-80BB-4D35-BD13-D0C1DA8131BC}" destId="{CAEE08B3-1990-4730-B352-C1BE95C73039}" srcOrd="0" destOrd="0" presId="urn:microsoft.com/office/officeart/2005/8/layout/vList4#4"/>
    <dgm:cxn modelId="{B3441BAD-C3AC-4FA2-82DA-BC5EA62372EA}" type="presOf" srcId="{A1E23F44-E6DA-471D-A9FB-55025F56A5F1}" destId="{21987A41-88CE-4917-A47B-5C68237DC6A6}" srcOrd="0" destOrd="0" presId="urn:microsoft.com/office/officeart/2005/8/layout/vList4#4"/>
    <dgm:cxn modelId="{260DFB90-657D-40AA-95C9-67C1EED205DF}" type="presOf" srcId="{DE3D2741-EF75-40BE-A2AA-C4466FBCF7D9}" destId="{2F55DC1D-2488-4424-936F-00C76D4A824B}" srcOrd="0" destOrd="0" presId="urn:microsoft.com/office/officeart/2005/8/layout/vList4#4"/>
    <dgm:cxn modelId="{FF48D76E-35D7-43C5-A6CD-C7566CA1A9FA}" type="presOf" srcId="{839AC780-13A5-4FAA-B635-2E30FD3C676F}" destId="{FD5949A6-095C-41CC-A96A-D3022429CFFC}" srcOrd="0" destOrd="0" presId="urn:microsoft.com/office/officeart/2005/8/layout/vList4#4"/>
    <dgm:cxn modelId="{32C8EE74-4944-471D-8A3D-479DA1B1FD1A}" type="presOf" srcId="{A1E23F44-E6DA-471D-A9FB-55025F56A5F1}" destId="{9AC0065A-AD2B-4039-BB69-4C346A774888}" srcOrd="1" destOrd="0" presId="urn:microsoft.com/office/officeart/2005/8/layout/vList4#4"/>
    <dgm:cxn modelId="{EA7FFA64-D863-4602-A2E9-9A17CA59D8D0}" type="presOf" srcId="{C61D8196-80BB-4D35-BD13-D0C1DA8131BC}" destId="{A4E1CAE1-4D24-4D7F-A35F-F32935000A10}" srcOrd="1" destOrd="0" presId="urn:microsoft.com/office/officeart/2005/8/layout/vList4#4"/>
    <dgm:cxn modelId="{322B3036-D6D3-4F49-AED5-0EFCD1EBC184}" type="presParOf" srcId="{3D04899B-D862-420D-8F49-1893A76AF67C}" destId="{B89EC810-71D2-405B-AE08-B442CC946E02}" srcOrd="0" destOrd="0" presId="urn:microsoft.com/office/officeart/2005/8/layout/vList4#4"/>
    <dgm:cxn modelId="{93B6C005-5108-4B41-A14A-16289B2A8C49}" type="presParOf" srcId="{B89EC810-71D2-405B-AE08-B442CC946E02}" destId="{5EEAA564-2D02-4C79-A0CD-EC5644FDC4FA}" srcOrd="0" destOrd="0" presId="urn:microsoft.com/office/officeart/2005/8/layout/vList4#4"/>
    <dgm:cxn modelId="{360B4B1C-DE57-49DB-B10B-E27BBEFBDDBE}" type="presParOf" srcId="{B89EC810-71D2-405B-AE08-B442CC946E02}" destId="{36133411-8FE4-4491-BA08-56144C63CB99}" srcOrd="1" destOrd="0" presId="urn:microsoft.com/office/officeart/2005/8/layout/vList4#4"/>
    <dgm:cxn modelId="{984E00CE-8691-4855-911C-E1C65A8D734D}" type="presParOf" srcId="{B89EC810-71D2-405B-AE08-B442CC946E02}" destId="{2A8EB2AC-5AC5-4E22-91AE-50C3F39A45EA}" srcOrd="2" destOrd="0" presId="urn:microsoft.com/office/officeart/2005/8/layout/vList4#4"/>
    <dgm:cxn modelId="{0A547F6B-797B-47FD-9008-BC7EE657694C}" type="presParOf" srcId="{3D04899B-D862-420D-8F49-1893A76AF67C}" destId="{F869A8CC-EF8C-4CFA-9835-B9925813F9A0}" srcOrd="1" destOrd="0" presId="urn:microsoft.com/office/officeart/2005/8/layout/vList4#4"/>
    <dgm:cxn modelId="{1B7E081E-CF1D-4FBE-AF6F-1B11EE580231}" type="presParOf" srcId="{3D04899B-D862-420D-8F49-1893A76AF67C}" destId="{454B0ABE-DF6A-4B8F-B0CD-89A7FE9A38EA}" srcOrd="2" destOrd="0" presId="urn:microsoft.com/office/officeart/2005/8/layout/vList4#4"/>
    <dgm:cxn modelId="{672EE68F-39A9-4147-9731-4C850893C6B4}" type="presParOf" srcId="{454B0ABE-DF6A-4B8F-B0CD-89A7FE9A38EA}" destId="{2F55DC1D-2488-4424-936F-00C76D4A824B}" srcOrd="0" destOrd="0" presId="urn:microsoft.com/office/officeart/2005/8/layout/vList4#4"/>
    <dgm:cxn modelId="{9EB0C7DC-97BA-475C-AEF0-AD691B074E29}" type="presParOf" srcId="{454B0ABE-DF6A-4B8F-B0CD-89A7FE9A38EA}" destId="{8B82C056-6D44-4EC6-B428-208028A042F5}" srcOrd="1" destOrd="0" presId="urn:microsoft.com/office/officeart/2005/8/layout/vList4#4"/>
    <dgm:cxn modelId="{3200FDD7-E904-4C15-94BC-3889BAC01225}" type="presParOf" srcId="{454B0ABE-DF6A-4B8F-B0CD-89A7FE9A38EA}" destId="{F85EA075-D51B-464B-BA17-0A4CB92974CA}" srcOrd="2" destOrd="0" presId="urn:microsoft.com/office/officeart/2005/8/layout/vList4#4"/>
    <dgm:cxn modelId="{072FBFE6-C2E0-4A32-881C-699F180E1AB0}" type="presParOf" srcId="{3D04899B-D862-420D-8F49-1893A76AF67C}" destId="{1CCAF248-8652-44C1-84F3-06AC0EFFF8A4}" srcOrd="3" destOrd="0" presId="urn:microsoft.com/office/officeart/2005/8/layout/vList4#4"/>
    <dgm:cxn modelId="{498AE2E3-D7F2-4050-91A6-E9D5E508E781}" type="presParOf" srcId="{3D04899B-D862-420D-8F49-1893A76AF67C}" destId="{32A2C8C6-8799-47FD-8C0D-3265B640B303}" srcOrd="4" destOrd="0" presId="urn:microsoft.com/office/officeart/2005/8/layout/vList4#4"/>
    <dgm:cxn modelId="{BCB875A3-ED28-4B26-A193-E1BC1186291A}" type="presParOf" srcId="{32A2C8C6-8799-47FD-8C0D-3265B640B303}" destId="{CAEE08B3-1990-4730-B352-C1BE95C73039}" srcOrd="0" destOrd="0" presId="urn:microsoft.com/office/officeart/2005/8/layout/vList4#4"/>
    <dgm:cxn modelId="{DB77F595-91E9-49FC-A0CD-F56E3F9FE97F}" type="presParOf" srcId="{32A2C8C6-8799-47FD-8C0D-3265B640B303}" destId="{0B2BB8AA-4092-4C07-BA8C-D47A4D6D5285}" srcOrd="1" destOrd="0" presId="urn:microsoft.com/office/officeart/2005/8/layout/vList4#4"/>
    <dgm:cxn modelId="{586BEC2C-7461-4BD1-A79D-642686CDE775}" type="presParOf" srcId="{32A2C8C6-8799-47FD-8C0D-3265B640B303}" destId="{A4E1CAE1-4D24-4D7F-A35F-F32935000A10}" srcOrd="2" destOrd="0" presId="urn:microsoft.com/office/officeart/2005/8/layout/vList4#4"/>
    <dgm:cxn modelId="{45E8C5D2-B3E3-49C8-9ACD-1F79A0583B65}" type="presParOf" srcId="{3D04899B-D862-420D-8F49-1893A76AF67C}" destId="{520717BE-6B16-4A5A-B4A1-0CCB3B4708E7}" srcOrd="5" destOrd="0" presId="urn:microsoft.com/office/officeart/2005/8/layout/vList4#4"/>
    <dgm:cxn modelId="{42CB2411-8F14-42E0-A556-D35B1F1B36D6}" type="presParOf" srcId="{3D04899B-D862-420D-8F49-1893A76AF67C}" destId="{2B19E5BF-6084-45E9-A4AF-FDCC112D81D2}" srcOrd="6" destOrd="0" presId="urn:microsoft.com/office/officeart/2005/8/layout/vList4#4"/>
    <dgm:cxn modelId="{6379C19E-264D-476D-A79E-2694A87E3A74}" type="presParOf" srcId="{2B19E5BF-6084-45E9-A4AF-FDCC112D81D2}" destId="{FD5949A6-095C-41CC-A96A-D3022429CFFC}" srcOrd="0" destOrd="0" presId="urn:microsoft.com/office/officeart/2005/8/layout/vList4#4"/>
    <dgm:cxn modelId="{BE89A673-7B67-4F10-8599-B53358DA7809}" type="presParOf" srcId="{2B19E5BF-6084-45E9-A4AF-FDCC112D81D2}" destId="{C24DEB7B-AAFE-4777-B8F6-0463A3E03E1B}" srcOrd="1" destOrd="0" presId="urn:microsoft.com/office/officeart/2005/8/layout/vList4#4"/>
    <dgm:cxn modelId="{1056F11C-E7B3-49ED-AE9F-9170E19D3D8B}" type="presParOf" srcId="{2B19E5BF-6084-45E9-A4AF-FDCC112D81D2}" destId="{A4AC18A5-FE0B-41F7-9A60-BCF3636A933C}" srcOrd="2" destOrd="0" presId="urn:microsoft.com/office/officeart/2005/8/layout/vList4#4"/>
    <dgm:cxn modelId="{5FFF6FF9-E715-4249-BFE6-72EAF936A515}" type="presParOf" srcId="{3D04899B-D862-420D-8F49-1893A76AF67C}" destId="{45FC22E6-4E0A-4510-84BB-A948920C6FDA}" srcOrd="7" destOrd="0" presId="urn:microsoft.com/office/officeart/2005/8/layout/vList4#4"/>
    <dgm:cxn modelId="{8AE65C8B-CF6D-4D69-810C-37B692808816}" type="presParOf" srcId="{3D04899B-D862-420D-8F49-1893A76AF67C}" destId="{92D2933D-6B9D-44AD-9181-4F5D8F00793C}" srcOrd="8" destOrd="0" presId="urn:microsoft.com/office/officeart/2005/8/layout/vList4#4"/>
    <dgm:cxn modelId="{A312D037-C535-4C22-A285-6FBDECB52642}" type="presParOf" srcId="{92D2933D-6B9D-44AD-9181-4F5D8F00793C}" destId="{21987A41-88CE-4917-A47B-5C68237DC6A6}" srcOrd="0" destOrd="0" presId="urn:microsoft.com/office/officeart/2005/8/layout/vList4#4"/>
    <dgm:cxn modelId="{671466C1-869D-490E-B4C7-C0D8A7598C14}" type="presParOf" srcId="{92D2933D-6B9D-44AD-9181-4F5D8F00793C}" destId="{AB2C5E68-71D1-45BF-8944-A26400AB737A}" srcOrd="1" destOrd="0" presId="urn:microsoft.com/office/officeart/2005/8/layout/vList4#4"/>
    <dgm:cxn modelId="{BA750426-AE78-46D6-9091-07A3D206AF3E}" type="presParOf" srcId="{92D2933D-6B9D-44AD-9181-4F5D8F00793C}" destId="{9AC0065A-AD2B-4039-BB69-4C346A774888}" srcOrd="2" destOrd="0" presId="urn:microsoft.com/office/officeart/2005/8/layout/vList4#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B57D6C9-9B3B-42E9-8294-A719ABF7FA8B}" type="doc">
      <dgm:prSet loTypeId="urn:microsoft.com/office/officeart/2005/8/layout/lProcess2" loCatId="relationship" qsTypeId="urn:microsoft.com/office/officeart/2005/8/quickstyle/simple2" qsCatId="simple" csTypeId="urn:microsoft.com/office/officeart/2005/8/colors/accent1_1" csCatId="accent1" phldr="1"/>
      <dgm:spPr/>
      <dgm:t>
        <a:bodyPr/>
        <a:lstStyle/>
        <a:p>
          <a:endParaRPr lang="uk-UA"/>
        </a:p>
      </dgm:t>
    </dgm:pt>
    <dgm:pt modelId="{C61024F5-00CD-45DF-B9D6-E2897BEE735B}">
      <dgm:prSet phldrT="[Текст]"/>
      <dgm:spPr/>
      <dgm:t>
        <a:bodyPr/>
        <a:lstStyle/>
        <a:p>
          <a:r>
            <a:rPr lang="uk-UA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Час тестування</a:t>
          </a:r>
          <a:endParaRPr lang="uk-UA" b="1" dirty="0">
            <a:solidFill>
              <a:srgbClr val="0070C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AD91E7A-BE80-4527-9052-59B9C21ECD5B}" type="parTrans" cxnId="{3A1B7B28-11F3-4F5A-920C-353FC6D1920D}">
      <dgm:prSet/>
      <dgm:spPr/>
      <dgm:t>
        <a:bodyPr/>
        <a:lstStyle/>
        <a:p>
          <a:endParaRPr lang="uk-UA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C4CD579-9020-4D9F-B19C-63340DDC6F04}" type="sibTrans" cxnId="{3A1B7B28-11F3-4F5A-920C-353FC6D1920D}">
      <dgm:prSet/>
      <dgm:spPr/>
      <dgm:t>
        <a:bodyPr/>
        <a:lstStyle/>
        <a:p>
          <a:endParaRPr lang="uk-UA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77038C9-8CE9-4599-BF95-66B5039E14C4}">
      <dgm:prSet phldrT="[Текст]"/>
      <dgm:spPr/>
      <dgm:t>
        <a:bodyPr/>
        <a:lstStyle/>
        <a:p>
          <a:r>
            <a:rPr lang="uk-UA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180 хвилин</a:t>
          </a:r>
          <a:endParaRPr lang="uk-UA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34D26A5-C9CE-464E-BA9A-732BA6DD3AFE}" type="parTrans" cxnId="{9D90C9B5-55E3-4AD1-BF60-3A5C16E770FB}">
      <dgm:prSet/>
      <dgm:spPr/>
      <dgm:t>
        <a:bodyPr/>
        <a:lstStyle/>
        <a:p>
          <a:endParaRPr lang="uk-UA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7016DEF-8674-4DE1-A031-DC61C3AFECC3}" type="sibTrans" cxnId="{9D90C9B5-55E3-4AD1-BF60-3A5C16E770FB}">
      <dgm:prSet/>
      <dgm:spPr/>
      <dgm:t>
        <a:bodyPr/>
        <a:lstStyle/>
        <a:p>
          <a:endParaRPr lang="uk-UA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0AFF257-4E07-47D0-9206-1CC08D6B32F2}">
      <dgm:prSet phldrT="[Текст]"/>
      <dgm:spPr/>
      <dgm:t>
        <a:bodyPr/>
        <a:lstStyle/>
        <a:p>
          <a:r>
            <a:rPr lang="uk-UA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Кількість завдань</a:t>
          </a:r>
          <a:endParaRPr lang="uk-UA" b="1" dirty="0">
            <a:solidFill>
              <a:srgbClr val="0070C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4755622-11A4-4875-AE83-102E18D74901}" type="parTrans" cxnId="{AEC69E1F-B76A-4031-BC21-C66B097297A7}">
      <dgm:prSet/>
      <dgm:spPr/>
      <dgm:t>
        <a:bodyPr/>
        <a:lstStyle/>
        <a:p>
          <a:endParaRPr lang="uk-UA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41F6149-5007-4BFE-970A-7AA09A5180BE}" type="sibTrans" cxnId="{AEC69E1F-B76A-4031-BC21-C66B097297A7}">
      <dgm:prSet/>
      <dgm:spPr/>
      <dgm:t>
        <a:bodyPr/>
        <a:lstStyle/>
        <a:p>
          <a:endParaRPr lang="uk-UA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1F19F0F-402C-4569-860F-B046B7681F5F}">
      <dgm:prSet phldrT="[Текст]"/>
      <dgm:spPr/>
      <dgm:t>
        <a:bodyPr/>
        <a:lstStyle/>
        <a:p>
          <a:r>
            <a:rPr lang="uk-UA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58</a:t>
          </a:r>
          <a:endParaRPr lang="uk-UA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F3157E9-7CBF-49B3-845A-BC51D8D406D4}" type="parTrans" cxnId="{F42EAE43-099B-4602-B1F0-ED69F95B619B}">
      <dgm:prSet/>
      <dgm:spPr/>
      <dgm:t>
        <a:bodyPr/>
        <a:lstStyle/>
        <a:p>
          <a:endParaRPr lang="uk-UA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E1382C5-8A6E-48CC-972B-E65BFF1AAFC4}" type="sibTrans" cxnId="{F42EAE43-099B-4602-B1F0-ED69F95B619B}">
      <dgm:prSet/>
      <dgm:spPr/>
      <dgm:t>
        <a:bodyPr/>
        <a:lstStyle/>
        <a:p>
          <a:endParaRPr lang="uk-UA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0F9209E-FDC3-4DB8-B602-475EDEDE7D2E}">
      <dgm:prSet/>
      <dgm:spPr/>
      <dgm:t>
        <a:bodyPr/>
        <a:lstStyle/>
        <a:p>
          <a:r>
            <a:rPr lang="uk-UA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Максимальна кількість балів</a:t>
          </a:r>
          <a:endParaRPr lang="uk-UA" b="1" dirty="0">
            <a:solidFill>
              <a:srgbClr val="0070C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27ECB5F-92D6-471D-ACB1-E578A868E01B}" type="parTrans" cxnId="{4A7242B1-CC37-4677-B50F-1C4826DB4F7C}">
      <dgm:prSet/>
      <dgm:spPr/>
      <dgm:t>
        <a:bodyPr/>
        <a:lstStyle/>
        <a:p>
          <a:endParaRPr lang="uk-UA"/>
        </a:p>
      </dgm:t>
    </dgm:pt>
    <dgm:pt modelId="{2D35775A-85CF-4125-8C14-6DEF8F9A205C}" type="sibTrans" cxnId="{4A7242B1-CC37-4677-B50F-1C4826DB4F7C}">
      <dgm:prSet/>
      <dgm:spPr/>
      <dgm:t>
        <a:bodyPr/>
        <a:lstStyle/>
        <a:p>
          <a:endParaRPr lang="uk-UA"/>
        </a:p>
      </dgm:t>
    </dgm:pt>
    <dgm:pt modelId="{09309E84-D6FE-49D3-ADC3-976074687522}">
      <dgm:prSet/>
      <dgm:spPr/>
      <dgm:t>
        <a:bodyPr/>
        <a:lstStyle/>
        <a:p>
          <a:r>
            <a:rPr lang="uk-UA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104</a:t>
          </a:r>
          <a:endParaRPr lang="uk-UA" b="1" dirty="0">
            <a:solidFill>
              <a:srgbClr val="C0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22B49CD-FDBE-43B4-A973-E80E97555B87}" type="parTrans" cxnId="{FD5A6A64-1A3A-4217-8D12-33BEDA654605}">
      <dgm:prSet/>
      <dgm:spPr/>
      <dgm:t>
        <a:bodyPr/>
        <a:lstStyle/>
        <a:p>
          <a:endParaRPr lang="uk-UA"/>
        </a:p>
      </dgm:t>
    </dgm:pt>
    <dgm:pt modelId="{CABFEF3C-C822-439C-8BEC-7F7EC892330B}" type="sibTrans" cxnId="{FD5A6A64-1A3A-4217-8D12-33BEDA654605}">
      <dgm:prSet/>
      <dgm:spPr/>
      <dgm:t>
        <a:bodyPr/>
        <a:lstStyle/>
        <a:p>
          <a:endParaRPr lang="uk-UA"/>
        </a:p>
      </dgm:t>
    </dgm:pt>
    <dgm:pt modelId="{30590735-D79A-496C-9169-0097B72BF18E}" type="pres">
      <dgm:prSet presAssocID="{1B57D6C9-9B3B-42E9-8294-A719ABF7FA8B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FCBBDCC7-CCE8-42E6-BA22-0A75016E92AA}" type="pres">
      <dgm:prSet presAssocID="{C61024F5-00CD-45DF-B9D6-E2897BEE735B}" presName="compNode" presStyleCnt="0"/>
      <dgm:spPr/>
    </dgm:pt>
    <dgm:pt modelId="{6B07065B-B425-488A-9C5E-75BCE8B8D8B7}" type="pres">
      <dgm:prSet presAssocID="{C61024F5-00CD-45DF-B9D6-E2897BEE735B}" presName="aNode" presStyleLbl="bgShp" presStyleIdx="0" presStyleCnt="3"/>
      <dgm:spPr/>
      <dgm:t>
        <a:bodyPr/>
        <a:lstStyle/>
        <a:p>
          <a:endParaRPr lang="uk-UA"/>
        </a:p>
      </dgm:t>
    </dgm:pt>
    <dgm:pt modelId="{2BADEAF0-076E-4A2B-8C88-6ABD31B9ED35}" type="pres">
      <dgm:prSet presAssocID="{C61024F5-00CD-45DF-B9D6-E2897BEE735B}" presName="textNode" presStyleLbl="bgShp" presStyleIdx="0" presStyleCnt="3"/>
      <dgm:spPr/>
      <dgm:t>
        <a:bodyPr/>
        <a:lstStyle/>
        <a:p>
          <a:endParaRPr lang="uk-UA"/>
        </a:p>
      </dgm:t>
    </dgm:pt>
    <dgm:pt modelId="{BF403814-DAE8-4B21-B342-503ED6DBFA3F}" type="pres">
      <dgm:prSet presAssocID="{C61024F5-00CD-45DF-B9D6-E2897BEE735B}" presName="compChildNode" presStyleCnt="0"/>
      <dgm:spPr/>
    </dgm:pt>
    <dgm:pt modelId="{E4F66228-266D-404A-96D4-63220BE4455F}" type="pres">
      <dgm:prSet presAssocID="{C61024F5-00CD-45DF-B9D6-E2897BEE735B}" presName="theInnerList" presStyleCnt="0"/>
      <dgm:spPr/>
    </dgm:pt>
    <dgm:pt modelId="{2E85762A-0F76-401C-A73E-868AB42C3969}" type="pres">
      <dgm:prSet presAssocID="{277038C9-8CE9-4599-BF95-66B5039E14C4}" presName="child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0606D942-F75F-4834-ABAB-30FA3C7829E8}" type="pres">
      <dgm:prSet presAssocID="{C61024F5-00CD-45DF-B9D6-E2897BEE735B}" presName="aSpace" presStyleCnt="0"/>
      <dgm:spPr/>
    </dgm:pt>
    <dgm:pt modelId="{72DC5066-466D-4910-9295-126FFA3F06F3}" type="pres">
      <dgm:prSet presAssocID="{60AFF257-4E07-47D0-9206-1CC08D6B32F2}" presName="compNode" presStyleCnt="0"/>
      <dgm:spPr/>
    </dgm:pt>
    <dgm:pt modelId="{7FC8C255-1224-4DFB-851C-BEB27452C574}" type="pres">
      <dgm:prSet presAssocID="{60AFF257-4E07-47D0-9206-1CC08D6B32F2}" presName="aNode" presStyleLbl="bgShp" presStyleIdx="1" presStyleCnt="3"/>
      <dgm:spPr/>
      <dgm:t>
        <a:bodyPr/>
        <a:lstStyle/>
        <a:p>
          <a:endParaRPr lang="uk-UA"/>
        </a:p>
      </dgm:t>
    </dgm:pt>
    <dgm:pt modelId="{DCE0B215-3937-4460-A1ED-2B2C12269ADF}" type="pres">
      <dgm:prSet presAssocID="{60AFF257-4E07-47D0-9206-1CC08D6B32F2}" presName="textNode" presStyleLbl="bgShp" presStyleIdx="1" presStyleCnt="3"/>
      <dgm:spPr/>
      <dgm:t>
        <a:bodyPr/>
        <a:lstStyle/>
        <a:p>
          <a:endParaRPr lang="uk-UA"/>
        </a:p>
      </dgm:t>
    </dgm:pt>
    <dgm:pt modelId="{F0FD3842-064E-45B5-A1CD-2A9F8A3E6064}" type="pres">
      <dgm:prSet presAssocID="{60AFF257-4E07-47D0-9206-1CC08D6B32F2}" presName="compChildNode" presStyleCnt="0"/>
      <dgm:spPr/>
    </dgm:pt>
    <dgm:pt modelId="{1DEBD4BC-B595-4778-906E-0E8C315BF9D5}" type="pres">
      <dgm:prSet presAssocID="{60AFF257-4E07-47D0-9206-1CC08D6B32F2}" presName="theInnerList" presStyleCnt="0"/>
      <dgm:spPr/>
    </dgm:pt>
    <dgm:pt modelId="{8CEA184D-E0C1-43E5-9DB7-04FC5E800FDE}" type="pres">
      <dgm:prSet presAssocID="{51F19F0F-402C-4569-860F-B046B7681F5F}" presName="child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35237E5F-4E4C-4159-B6BB-57853ED85B13}" type="pres">
      <dgm:prSet presAssocID="{60AFF257-4E07-47D0-9206-1CC08D6B32F2}" presName="aSpace" presStyleCnt="0"/>
      <dgm:spPr/>
    </dgm:pt>
    <dgm:pt modelId="{EAFFACF2-A5E7-4957-8C03-F499D3D573B5}" type="pres">
      <dgm:prSet presAssocID="{C0F9209E-FDC3-4DB8-B602-475EDEDE7D2E}" presName="compNode" presStyleCnt="0"/>
      <dgm:spPr/>
    </dgm:pt>
    <dgm:pt modelId="{84ED1CCF-08E9-4CDD-9C37-2254764F3736}" type="pres">
      <dgm:prSet presAssocID="{C0F9209E-FDC3-4DB8-B602-475EDEDE7D2E}" presName="aNode" presStyleLbl="bgShp" presStyleIdx="2" presStyleCnt="3"/>
      <dgm:spPr/>
      <dgm:t>
        <a:bodyPr/>
        <a:lstStyle/>
        <a:p>
          <a:endParaRPr lang="uk-UA"/>
        </a:p>
      </dgm:t>
    </dgm:pt>
    <dgm:pt modelId="{B76E2FF6-DC98-40BF-8906-7FF3BE6F41AA}" type="pres">
      <dgm:prSet presAssocID="{C0F9209E-FDC3-4DB8-B602-475EDEDE7D2E}" presName="textNode" presStyleLbl="bgShp" presStyleIdx="2" presStyleCnt="3"/>
      <dgm:spPr/>
      <dgm:t>
        <a:bodyPr/>
        <a:lstStyle/>
        <a:p>
          <a:endParaRPr lang="uk-UA"/>
        </a:p>
      </dgm:t>
    </dgm:pt>
    <dgm:pt modelId="{8CF238D9-DDCE-4200-A592-EBF61B2FC936}" type="pres">
      <dgm:prSet presAssocID="{C0F9209E-FDC3-4DB8-B602-475EDEDE7D2E}" presName="compChildNode" presStyleCnt="0"/>
      <dgm:spPr/>
    </dgm:pt>
    <dgm:pt modelId="{502FDD0D-A6D9-46BC-A517-C87CA26B9084}" type="pres">
      <dgm:prSet presAssocID="{C0F9209E-FDC3-4DB8-B602-475EDEDE7D2E}" presName="theInnerList" presStyleCnt="0"/>
      <dgm:spPr/>
    </dgm:pt>
    <dgm:pt modelId="{4EC64715-CFE3-4ADB-84CC-489BD0B8B1DF}" type="pres">
      <dgm:prSet presAssocID="{09309E84-D6FE-49D3-ADC3-976074687522}" presName="child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9D90C9B5-55E3-4AD1-BF60-3A5C16E770FB}" srcId="{C61024F5-00CD-45DF-B9D6-E2897BEE735B}" destId="{277038C9-8CE9-4599-BF95-66B5039E14C4}" srcOrd="0" destOrd="0" parTransId="{D34D26A5-C9CE-464E-BA9A-732BA6DD3AFE}" sibTransId="{C7016DEF-8674-4DE1-A031-DC61C3AFECC3}"/>
    <dgm:cxn modelId="{7F6CDA80-5CD9-4735-A5B0-AD5C257D4845}" type="presOf" srcId="{60AFF257-4E07-47D0-9206-1CC08D6B32F2}" destId="{DCE0B215-3937-4460-A1ED-2B2C12269ADF}" srcOrd="1" destOrd="0" presId="urn:microsoft.com/office/officeart/2005/8/layout/lProcess2"/>
    <dgm:cxn modelId="{35AF613A-907B-4847-B05C-F73E6BFD764F}" type="presOf" srcId="{C0F9209E-FDC3-4DB8-B602-475EDEDE7D2E}" destId="{84ED1CCF-08E9-4CDD-9C37-2254764F3736}" srcOrd="0" destOrd="0" presId="urn:microsoft.com/office/officeart/2005/8/layout/lProcess2"/>
    <dgm:cxn modelId="{3A43A9CD-D8F1-489D-BF89-197DE833695E}" type="presOf" srcId="{51F19F0F-402C-4569-860F-B046B7681F5F}" destId="{8CEA184D-E0C1-43E5-9DB7-04FC5E800FDE}" srcOrd="0" destOrd="0" presId="urn:microsoft.com/office/officeart/2005/8/layout/lProcess2"/>
    <dgm:cxn modelId="{F42EAE43-099B-4602-B1F0-ED69F95B619B}" srcId="{60AFF257-4E07-47D0-9206-1CC08D6B32F2}" destId="{51F19F0F-402C-4569-860F-B046B7681F5F}" srcOrd="0" destOrd="0" parTransId="{EF3157E9-7CBF-49B3-845A-BC51D8D406D4}" sibTransId="{1E1382C5-8A6E-48CC-972B-E65BFF1AAFC4}"/>
    <dgm:cxn modelId="{AEC69E1F-B76A-4031-BC21-C66B097297A7}" srcId="{1B57D6C9-9B3B-42E9-8294-A719ABF7FA8B}" destId="{60AFF257-4E07-47D0-9206-1CC08D6B32F2}" srcOrd="1" destOrd="0" parTransId="{54755622-11A4-4875-AE83-102E18D74901}" sibTransId="{641F6149-5007-4BFE-970A-7AA09A5180BE}"/>
    <dgm:cxn modelId="{D73EFB90-3341-4D17-8402-968EDAAD7C04}" type="presOf" srcId="{C61024F5-00CD-45DF-B9D6-E2897BEE735B}" destId="{2BADEAF0-076E-4A2B-8C88-6ABD31B9ED35}" srcOrd="1" destOrd="0" presId="urn:microsoft.com/office/officeart/2005/8/layout/lProcess2"/>
    <dgm:cxn modelId="{D56AAB64-6443-4500-BEA3-B55A7AE36917}" type="presOf" srcId="{09309E84-D6FE-49D3-ADC3-976074687522}" destId="{4EC64715-CFE3-4ADB-84CC-489BD0B8B1DF}" srcOrd="0" destOrd="0" presId="urn:microsoft.com/office/officeart/2005/8/layout/lProcess2"/>
    <dgm:cxn modelId="{B325D439-3213-4F4C-9175-11B3FDA9615C}" type="presOf" srcId="{C0F9209E-FDC3-4DB8-B602-475EDEDE7D2E}" destId="{B76E2FF6-DC98-40BF-8906-7FF3BE6F41AA}" srcOrd="1" destOrd="0" presId="urn:microsoft.com/office/officeart/2005/8/layout/lProcess2"/>
    <dgm:cxn modelId="{74F67C31-2B17-4021-8A5C-CB6405511DEC}" type="presOf" srcId="{60AFF257-4E07-47D0-9206-1CC08D6B32F2}" destId="{7FC8C255-1224-4DFB-851C-BEB27452C574}" srcOrd="0" destOrd="0" presId="urn:microsoft.com/office/officeart/2005/8/layout/lProcess2"/>
    <dgm:cxn modelId="{FD5A6A64-1A3A-4217-8D12-33BEDA654605}" srcId="{C0F9209E-FDC3-4DB8-B602-475EDEDE7D2E}" destId="{09309E84-D6FE-49D3-ADC3-976074687522}" srcOrd="0" destOrd="0" parTransId="{F22B49CD-FDBE-43B4-A973-E80E97555B87}" sibTransId="{CABFEF3C-C822-439C-8BEC-7F7EC892330B}"/>
    <dgm:cxn modelId="{8059EF0F-605E-45FA-BC1D-FD36CC4FC7A6}" type="presOf" srcId="{277038C9-8CE9-4599-BF95-66B5039E14C4}" destId="{2E85762A-0F76-401C-A73E-868AB42C3969}" srcOrd="0" destOrd="0" presId="urn:microsoft.com/office/officeart/2005/8/layout/lProcess2"/>
    <dgm:cxn modelId="{22414712-7052-4A52-80CD-0CB4A59F5A47}" type="presOf" srcId="{C61024F5-00CD-45DF-B9D6-E2897BEE735B}" destId="{6B07065B-B425-488A-9C5E-75BCE8B8D8B7}" srcOrd="0" destOrd="0" presId="urn:microsoft.com/office/officeart/2005/8/layout/lProcess2"/>
    <dgm:cxn modelId="{4A7242B1-CC37-4677-B50F-1C4826DB4F7C}" srcId="{1B57D6C9-9B3B-42E9-8294-A719ABF7FA8B}" destId="{C0F9209E-FDC3-4DB8-B602-475EDEDE7D2E}" srcOrd="2" destOrd="0" parTransId="{427ECB5F-92D6-471D-ACB1-E578A868E01B}" sibTransId="{2D35775A-85CF-4125-8C14-6DEF8F9A205C}"/>
    <dgm:cxn modelId="{F687893F-3AFF-49E2-B23F-F13B684DE4AA}" type="presOf" srcId="{1B57D6C9-9B3B-42E9-8294-A719ABF7FA8B}" destId="{30590735-D79A-496C-9169-0097B72BF18E}" srcOrd="0" destOrd="0" presId="urn:microsoft.com/office/officeart/2005/8/layout/lProcess2"/>
    <dgm:cxn modelId="{3A1B7B28-11F3-4F5A-920C-353FC6D1920D}" srcId="{1B57D6C9-9B3B-42E9-8294-A719ABF7FA8B}" destId="{C61024F5-00CD-45DF-B9D6-E2897BEE735B}" srcOrd="0" destOrd="0" parTransId="{CAD91E7A-BE80-4527-9052-59B9C21ECD5B}" sibTransId="{EC4CD579-9020-4D9F-B19C-63340DDC6F04}"/>
    <dgm:cxn modelId="{B7D508A4-3799-4337-B85E-02EA2B89E023}" type="presParOf" srcId="{30590735-D79A-496C-9169-0097B72BF18E}" destId="{FCBBDCC7-CCE8-42E6-BA22-0A75016E92AA}" srcOrd="0" destOrd="0" presId="urn:microsoft.com/office/officeart/2005/8/layout/lProcess2"/>
    <dgm:cxn modelId="{12FDF32E-4CA6-4355-83ED-6C40D9277134}" type="presParOf" srcId="{FCBBDCC7-CCE8-42E6-BA22-0A75016E92AA}" destId="{6B07065B-B425-488A-9C5E-75BCE8B8D8B7}" srcOrd="0" destOrd="0" presId="urn:microsoft.com/office/officeart/2005/8/layout/lProcess2"/>
    <dgm:cxn modelId="{AFD75E76-19FF-4F4A-A29E-D735ECF199E1}" type="presParOf" srcId="{FCBBDCC7-CCE8-42E6-BA22-0A75016E92AA}" destId="{2BADEAF0-076E-4A2B-8C88-6ABD31B9ED35}" srcOrd="1" destOrd="0" presId="urn:microsoft.com/office/officeart/2005/8/layout/lProcess2"/>
    <dgm:cxn modelId="{3225BEAB-6D31-4CA0-BBBA-C2B69B2FE0C8}" type="presParOf" srcId="{FCBBDCC7-CCE8-42E6-BA22-0A75016E92AA}" destId="{BF403814-DAE8-4B21-B342-503ED6DBFA3F}" srcOrd="2" destOrd="0" presId="urn:microsoft.com/office/officeart/2005/8/layout/lProcess2"/>
    <dgm:cxn modelId="{8F3457BF-0ECF-4DED-B813-4F2590D955C1}" type="presParOf" srcId="{BF403814-DAE8-4B21-B342-503ED6DBFA3F}" destId="{E4F66228-266D-404A-96D4-63220BE4455F}" srcOrd="0" destOrd="0" presId="urn:microsoft.com/office/officeart/2005/8/layout/lProcess2"/>
    <dgm:cxn modelId="{B0797C83-3666-4525-8AA1-28B358F5EB8F}" type="presParOf" srcId="{E4F66228-266D-404A-96D4-63220BE4455F}" destId="{2E85762A-0F76-401C-A73E-868AB42C3969}" srcOrd="0" destOrd="0" presId="urn:microsoft.com/office/officeart/2005/8/layout/lProcess2"/>
    <dgm:cxn modelId="{E6972140-B996-45D3-B87A-F5C55E6B5BD8}" type="presParOf" srcId="{30590735-D79A-496C-9169-0097B72BF18E}" destId="{0606D942-F75F-4834-ABAB-30FA3C7829E8}" srcOrd="1" destOrd="0" presId="urn:microsoft.com/office/officeart/2005/8/layout/lProcess2"/>
    <dgm:cxn modelId="{BB842D70-8699-4F9D-ADEF-BE72BB35B71E}" type="presParOf" srcId="{30590735-D79A-496C-9169-0097B72BF18E}" destId="{72DC5066-466D-4910-9295-126FFA3F06F3}" srcOrd="2" destOrd="0" presId="urn:microsoft.com/office/officeart/2005/8/layout/lProcess2"/>
    <dgm:cxn modelId="{208F8E9A-7701-40B2-9BC3-E9DCD16AF6C2}" type="presParOf" srcId="{72DC5066-466D-4910-9295-126FFA3F06F3}" destId="{7FC8C255-1224-4DFB-851C-BEB27452C574}" srcOrd="0" destOrd="0" presId="urn:microsoft.com/office/officeart/2005/8/layout/lProcess2"/>
    <dgm:cxn modelId="{7C1F80FD-DC0F-4015-B494-8065E220460E}" type="presParOf" srcId="{72DC5066-466D-4910-9295-126FFA3F06F3}" destId="{DCE0B215-3937-4460-A1ED-2B2C12269ADF}" srcOrd="1" destOrd="0" presId="urn:microsoft.com/office/officeart/2005/8/layout/lProcess2"/>
    <dgm:cxn modelId="{F6C488E0-AEC2-4A40-B064-BB647DA4FCF9}" type="presParOf" srcId="{72DC5066-466D-4910-9295-126FFA3F06F3}" destId="{F0FD3842-064E-45B5-A1CD-2A9F8A3E6064}" srcOrd="2" destOrd="0" presId="urn:microsoft.com/office/officeart/2005/8/layout/lProcess2"/>
    <dgm:cxn modelId="{761E966B-4E2C-4301-BC2B-E5C5DEAB8615}" type="presParOf" srcId="{F0FD3842-064E-45B5-A1CD-2A9F8A3E6064}" destId="{1DEBD4BC-B595-4778-906E-0E8C315BF9D5}" srcOrd="0" destOrd="0" presId="urn:microsoft.com/office/officeart/2005/8/layout/lProcess2"/>
    <dgm:cxn modelId="{56A4DAC5-96CE-4319-9C61-5A849019A4AC}" type="presParOf" srcId="{1DEBD4BC-B595-4778-906E-0E8C315BF9D5}" destId="{8CEA184D-E0C1-43E5-9DB7-04FC5E800FDE}" srcOrd="0" destOrd="0" presId="urn:microsoft.com/office/officeart/2005/8/layout/lProcess2"/>
    <dgm:cxn modelId="{BF0062A4-2E58-4938-9D7D-87A260F4755C}" type="presParOf" srcId="{30590735-D79A-496C-9169-0097B72BF18E}" destId="{35237E5F-4E4C-4159-B6BB-57853ED85B13}" srcOrd="3" destOrd="0" presId="urn:microsoft.com/office/officeart/2005/8/layout/lProcess2"/>
    <dgm:cxn modelId="{1CB55D6E-3160-4CDA-9D75-CE8D27028AB0}" type="presParOf" srcId="{30590735-D79A-496C-9169-0097B72BF18E}" destId="{EAFFACF2-A5E7-4957-8C03-F499D3D573B5}" srcOrd="4" destOrd="0" presId="urn:microsoft.com/office/officeart/2005/8/layout/lProcess2"/>
    <dgm:cxn modelId="{B84ECE60-4D74-46CA-AB59-18B25EA0A2C1}" type="presParOf" srcId="{EAFFACF2-A5E7-4957-8C03-F499D3D573B5}" destId="{84ED1CCF-08E9-4CDD-9C37-2254764F3736}" srcOrd="0" destOrd="0" presId="urn:microsoft.com/office/officeart/2005/8/layout/lProcess2"/>
    <dgm:cxn modelId="{F8B4DCF0-05E1-41E6-94CB-3970224D09C4}" type="presParOf" srcId="{EAFFACF2-A5E7-4957-8C03-F499D3D573B5}" destId="{B76E2FF6-DC98-40BF-8906-7FF3BE6F41AA}" srcOrd="1" destOrd="0" presId="urn:microsoft.com/office/officeart/2005/8/layout/lProcess2"/>
    <dgm:cxn modelId="{5E1D7410-2411-4C1B-A8C9-0C89450CA366}" type="presParOf" srcId="{EAFFACF2-A5E7-4957-8C03-F499D3D573B5}" destId="{8CF238D9-DDCE-4200-A592-EBF61B2FC936}" srcOrd="2" destOrd="0" presId="urn:microsoft.com/office/officeart/2005/8/layout/lProcess2"/>
    <dgm:cxn modelId="{85DB39FB-E2F5-4750-AB42-FFE7DDD4EA8A}" type="presParOf" srcId="{8CF238D9-DDCE-4200-A592-EBF61B2FC936}" destId="{502FDD0D-A6D9-46BC-A517-C87CA26B9084}" srcOrd="0" destOrd="0" presId="urn:microsoft.com/office/officeart/2005/8/layout/lProcess2"/>
    <dgm:cxn modelId="{33DA869A-A376-47F6-A99E-133C0C1C03D4}" type="presParOf" srcId="{502FDD0D-A6D9-46BC-A517-C87CA26B9084}" destId="{4EC64715-CFE3-4ADB-84CC-489BD0B8B1DF}" srcOrd="0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26DD09B-A1C3-4DB2-86E1-9A7C74CE4854}" type="doc">
      <dgm:prSet loTypeId="urn:microsoft.com/office/officeart/2005/8/layout/lProcess2" loCatId="list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uk-UA"/>
        </a:p>
      </dgm:t>
    </dgm:pt>
    <dgm:pt modelId="{09C016A7-B8C8-4B55-9AFD-F3B9C90AA3A1}">
      <dgm:prSet phldrT="[Текст]"/>
      <dgm:spPr/>
      <dgm:t>
        <a:bodyPr/>
        <a:lstStyle/>
        <a:p>
          <a:r>
            <a:rPr lang="uk-UA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І. «Українська мова»</a:t>
          </a:r>
          <a:endParaRPr lang="uk-UA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14642AB-5D92-435B-B46D-5B3C8D9264FA}" type="parTrans" cxnId="{1750F51C-BD71-4044-A1E4-B2920A1584C5}">
      <dgm:prSet/>
      <dgm:spPr/>
      <dgm:t>
        <a:bodyPr/>
        <a:lstStyle/>
        <a:p>
          <a:endParaRPr lang="uk-UA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4CD87AB-B928-46EA-A8A1-40D44E72737F}" type="sibTrans" cxnId="{1750F51C-BD71-4044-A1E4-B2920A1584C5}">
      <dgm:prSet/>
      <dgm:spPr/>
      <dgm:t>
        <a:bodyPr/>
        <a:lstStyle/>
        <a:p>
          <a:endParaRPr lang="uk-UA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B1D6839-0074-434A-A340-C3BC43322BBB}">
      <dgm:prSet phldrT="[Текст]"/>
      <dgm:spPr/>
      <dgm:t>
        <a:bodyPr/>
        <a:lstStyle/>
        <a:p>
          <a:r>
            <a:rPr lang="uk-UA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ІІ. «Українська література»</a:t>
          </a:r>
          <a:endParaRPr lang="uk-UA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4A89E07-D033-4C2B-A87B-F009D2FF2D14}" type="parTrans" cxnId="{CD9FF745-077E-4E5D-99F7-C160A4E9ADE5}">
      <dgm:prSet/>
      <dgm:spPr/>
      <dgm:t>
        <a:bodyPr/>
        <a:lstStyle/>
        <a:p>
          <a:endParaRPr lang="uk-UA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DF3E683-BB4F-42C7-AFA3-86E3DE6F6C18}" type="sibTrans" cxnId="{CD9FF745-077E-4E5D-99F7-C160A4E9ADE5}">
      <dgm:prSet/>
      <dgm:spPr/>
      <dgm:t>
        <a:bodyPr/>
        <a:lstStyle/>
        <a:p>
          <a:endParaRPr lang="uk-UA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3B92C7A-D09A-4330-B782-ABA780AB68B5}">
      <dgm:prSet phldrT="[Текст]"/>
      <dgm:spPr/>
      <dgm:t>
        <a:bodyPr/>
        <a:lstStyle/>
        <a:p>
          <a:r>
            <a:rPr lang="uk-UA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Відповіді на </a:t>
          </a:r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ці завдання позначаються в бланку відповідей А</a:t>
          </a:r>
          <a:endParaRPr lang="uk-UA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B8F0D29-FAC7-4D6B-8391-AB00A5BEA35D}" type="parTrans" cxnId="{1AB155E8-B2A5-4330-B350-F9C23FA97297}">
      <dgm:prSet/>
      <dgm:spPr/>
      <dgm:t>
        <a:bodyPr/>
        <a:lstStyle/>
        <a:p>
          <a:endParaRPr lang="uk-UA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F0E454F-C44B-4762-A081-8E38D2B6D041}" type="sibTrans" cxnId="{1AB155E8-B2A5-4330-B350-F9C23FA97297}">
      <dgm:prSet/>
      <dgm:spPr/>
      <dgm:t>
        <a:bodyPr/>
        <a:lstStyle/>
        <a:p>
          <a:endParaRPr lang="uk-UA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F5EC902-3D52-4748-9394-DA4EC541AD4D}">
      <dgm:prSet phldrT="[Текст]"/>
      <dgm:spPr/>
      <dgm:t>
        <a:bodyPr/>
        <a:lstStyle/>
        <a:p>
          <a:r>
            <a:rPr lang="uk-UA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ІІІ. «Власне висловлення»</a:t>
          </a:r>
          <a:endParaRPr lang="uk-UA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729CBA2-14A8-4B74-AEE4-A51D836987D0}" type="parTrans" cxnId="{7E0D6A1E-2D46-4900-8945-D01A313B227F}">
      <dgm:prSet/>
      <dgm:spPr/>
      <dgm:t>
        <a:bodyPr/>
        <a:lstStyle/>
        <a:p>
          <a:endParaRPr lang="uk-UA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BE491CD-E5BC-4ABD-BB5D-DFA8C0390312}" type="sibTrans" cxnId="{7E0D6A1E-2D46-4900-8945-D01A313B227F}">
      <dgm:prSet/>
      <dgm:spPr/>
      <dgm:t>
        <a:bodyPr/>
        <a:lstStyle/>
        <a:p>
          <a:endParaRPr lang="uk-UA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4613F81-E376-4E43-AD6F-CA0389B06CCD}">
      <dgm:prSet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містить </a:t>
          </a:r>
          <a:r>
            <a: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33 </a:t>
          </a:r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завдання різних форм</a:t>
          </a:r>
          <a:endParaRPr lang="uk-UA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06A6954-0826-4406-98F8-5A86E94838A9}" type="parTrans" cxnId="{FAD889D3-08F2-4985-BCA8-95D6ED602D27}">
      <dgm:prSet/>
      <dgm:spPr/>
      <dgm:t>
        <a:bodyPr/>
        <a:lstStyle/>
        <a:p>
          <a:endParaRPr lang="uk-UA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A780228-ADD5-4F63-8486-40E2463885E9}" type="sibTrans" cxnId="{FAD889D3-08F2-4985-BCA8-95D6ED602D27}">
      <dgm:prSet/>
      <dgm:spPr/>
      <dgm:t>
        <a:bodyPr/>
        <a:lstStyle/>
        <a:p>
          <a:endParaRPr lang="uk-UA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3395C3F-726D-49BE-A9CC-F3F987FC262C}">
      <dgm:prSet/>
      <dgm:spPr/>
      <dgm:t>
        <a:bodyPr/>
        <a:lstStyle/>
        <a:p>
          <a:r>
            <a:rPr lang="uk-UA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Відповіді на ці </a:t>
          </a:r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завдання позначаються в бланку відповідей А</a:t>
          </a:r>
          <a:endParaRPr lang="uk-UA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5A7E818-2A57-4DFC-94FF-2512D6F5543A}" type="parTrans" cxnId="{57D1EE7E-5590-43F9-8716-8F8EE1D13A0F}">
      <dgm:prSet/>
      <dgm:spPr/>
      <dgm:t>
        <a:bodyPr/>
        <a:lstStyle/>
        <a:p>
          <a:endParaRPr lang="uk-UA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3416B39-93B2-4798-8FC5-8B5ADD6F8CE4}" type="sibTrans" cxnId="{57D1EE7E-5590-43F9-8716-8F8EE1D13A0F}">
      <dgm:prSet/>
      <dgm:spPr/>
      <dgm:t>
        <a:bodyPr/>
        <a:lstStyle/>
        <a:p>
          <a:endParaRPr lang="uk-UA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40B450F-03AE-4B78-8D74-A70B9695301F}">
      <dgm:prSet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містить </a:t>
          </a:r>
          <a:r>
            <a: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24 </a:t>
          </a:r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завдання різних форм</a:t>
          </a:r>
          <a:endParaRPr lang="uk-UA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EBCDA01-4F75-49F3-AA83-B23F9AB975E1}" type="parTrans" cxnId="{88DDC364-813C-444E-A0C4-9D8BDD81E4E8}">
      <dgm:prSet/>
      <dgm:spPr/>
      <dgm:t>
        <a:bodyPr/>
        <a:lstStyle/>
        <a:p>
          <a:endParaRPr lang="uk-UA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09DA2BF-AABE-445C-8C02-C2F49F8F469E}" type="sibTrans" cxnId="{88DDC364-813C-444E-A0C4-9D8BDD81E4E8}">
      <dgm:prSet/>
      <dgm:spPr/>
      <dgm:t>
        <a:bodyPr/>
        <a:lstStyle/>
        <a:p>
          <a:endParaRPr lang="uk-UA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3B80DCE-90FB-4A57-A7F2-0632EA9564D5}">
      <dgm:prSet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містить </a:t>
          </a:r>
          <a:r>
            <a: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одне </a:t>
          </a:r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завдання відкритої форми</a:t>
          </a:r>
          <a:endParaRPr lang="uk-UA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912AC92-9B52-461A-9A5A-F1233F8E1B6E}" type="parTrans" cxnId="{BA74D410-B41C-4E67-A097-4789D783B695}">
      <dgm:prSet/>
      <dgm:spPr/>
      <dgm:t>
        <a:bodyPr/>
        <a:lstStyle/>
        <a:p>
          <a:endParaRPr lang="uk-UA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28507C8-0A1A-41E0-8466-535FD6E04FD8}" type="sibTrans" cxnId="{BA74D410-B41C-4E67-A097-4789D783B695}">
      <dgm:prSet/>
      <dgm:spPr/>
      <dgm:t>
        <a:bodyPr/>
        <a:lstStyle/>
        <a:p>
          <a:endParaRPr lang="uk-UA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E0FACA3-29C8-49FC-A34A-12A64EEAED44}">
      <dgm:prSet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Відповідь на це завдання записується в бланку відповідей Б</a:t>
          </a:r>
          <a:endParaRPr lang="uk-UA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B9CCDE7-B32F-4CFC-A622-015B1B015F94}" type="parTrans" cxnId="{744146C5-97D7-482B-A795-6D284A1127A8}">
      <dgm:prSet/>
      <dgm:spPr/>
      <dgm:t>
        <a:bodyPr/>
        <a:lstStyle/>
        <a:p>
          <a:endParaRPr lang="uk-UA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FAAC27C-1166-456D-A30D-9F0AD23DFCB0}" type="sibTrans" cxnId="{744146C5-97D7-482B-A795-6D284A1127A8}">
      <dgm:prSet/>
      <dgm:spPr/>
      <dgm:t>
        <a:bodyPr/>
        <a:lstStyle/>
        <a:p>
          <a:endParaRPr lang="uk-UA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B6FD293-DB01-4DE7-809F-08BE57C5830B}" type="pres">
      <dgm:prSet presAssocID="{226DD09B-A1C3-4DB2-86E1-9A7C74CE4854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585024ED-D2D8-4EC9-A570-3E0A72A9A8A9}" type="pres">
      <dgm:prSet presAssocID="{09C016A7-B8C8-4B55-9AFD-F3B9C90AA3A1}" presName="compNode" presStyleCnt="0"/>
      <dgm:spPr/>
      <dgm:t>
        <a:bodyPr/>
        <a:lstStyle/>
        <a:p>
          <a:endParaRPr lang="ru-RU"/>
        </a:p>
      </dgm:t>
    </dgm:pt>
    <dgm:pt modelId="{756F8038-532D-48CE-8038-714AAECDD443}" type="pres">
      <dgm:prSet presAssocID="{09C016A7-B8C8-4B55-9AFD-F3B9C90AA3A1}" presName="aNode" presStyleLbl="bgShp" presStyleIdx="0" presStyleCnt="3"/>
      <dgm:spPr/>
      <dgm:t>
        <a:bodyPr/>
        <a:lstStyle/>
        <a:p>
          <a:endParaRPr lang="uk-UA"/>
        </a:p>
      </dgm:t>
    </dgm:pt>
    <dgm:pt modelId="{E12C17E7-2100-4787-B491-84A22404A298}" type="pres">
      <dgm:prSet presAssocID="{09C016A7-B8C8-4B55-9AFD-F3B9C90AA3A1}" presName="textNode" presStyleLbl="bgShp" presStyleIdx="0" presStyleCnt="3"/>
      <dgm:spPr/>
      <dgm:t>
        <a:bodyPr/>
        <a:lstStyle/>
        <a:p>
          <a:endParaRPr lang="uk-UA"/>
        </a:p>
      </dgm:t>
    </dgm:pt>
    <dgm:pt modelId="{9C63B928-0396-4942-AC02-EF8CD0590D7C}" type="pres">
      <dgm:prSet presAssocID="{09C016A7-B8C8-4B55-9AFD-F3B9C90AA3A1}" presName="compChildNode" presStyleCnt="0"/>
      <dgm:spPr/>
      <dgm:t>
        <a:bodyPr/>
        <a:lstStyle/>
        <a:p>
          <a:endParaRPr lang="ru-RU"/>
        </a:p>
      </dgm:t>
    </dgm:pt>
    <dgm:pt modelId="{C0480DAA-67FD-4FA8-AA77-BCB4B3A97E52}" type="pres">
      <dgm:prSet presAssocID="{09C016A7-B8C8-4B55-9AFD-F3B9C90AA3A1}" presName="theInnerList" presStyleCnt="0"/>
      <dgm:spPr/>
      <dgm:t>
        <a:bodyPr/>
        <a:lstStyle/>
        <a:p>
          <a:endParaRPr lang="ru-RU"/>
        </a:p>
      </dgm:t>
    </dgm:pt>
    <dgm:pt modelId="{C8CA6D43-3BBA-4DB4-83CB-D5C8ADD63ED3}" type="pres">
      <dgm:prSet presAssocID="{24613F81-E376-4E43-AD6F-CA0389B06CCD}" presName="child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351C0603-91DB-4EBF-9AC1-4C68C00DB74D}" type="pres">
      <dgm:prSet presAssocID="{24613F81-E376-4E43-AD6F-CA0389B06CCD}" presName="aSpace2" presStyleCnt="0"/>
      <dgm:spPr/>
      <dgm:t>
        <a:bodyPr/>
        <a:lstStyle/>
        <a:p>
          <a:endParaRPr lang="ru-RU"/>
        </a:p>
      </dgm:t>
    </dgm:pt>
    <dgm:pt modelId="{039A52C0-0399-47DE-A178-68561917CE82}" type="pres">
      <dgm:prSet presAssocID="{33395C3F-726D-49BE-A9CC-F3F987FC262C}" presName="child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D62F4859-B5A1-478D-9BA7-C0A8F2C730D1}" type="pres">
      <dgm:prSet presAssocID="{09C016A7-B8C8-4B55-9AFD-F3B9C90AA3A1}" presName="aSpace" presStyleCnt="0"/>
      <dgm:spPr/>
      <dgm:t>
        <a:bodyPr/>
        <a:lstStyle/>
        <a:p>
          <a:endParaRPr lang="ru-RU"/>
        </a:p>
      </dgm:t>
    </dgm:pt>
    <dgm:pt modelId="{FA0F2B9E-B394-4283-ADCB-1B8FBE4561B3}" type="pres">
      <dgm:prSet presAssocID="{8B1D6839-0074-434A-A340-C3BC43322BBB}" presName="compNode" presStyleCnt="0"/>
      <dgm:spPr/>
      <dgm:t>
        <a:bodyPr/>
        <a:lstStyle/>
        <a:p>
          <a:endParaRPr lang="ru-RU"/>
        </a:p>
      </dgm:t>
    </dgm:pt>
    <dgm:pt modelId="{0E1BBBED-CE1D-4C95-8158-F1C3F02921B8}" type="pres">
      <dgm:prSet presAssocID="{8B1D6839-0074-434A-A340-C3BC43322BBB}" presName="aNode" presStyleLbl="bgShp" presStyleIdx="1" presStyleCnt="3"/>
      <dgm:spPr/>
      <dgm:t>
        <a:bodyPr/>
        <a:lstStyle/>
        <a:p>
          <a:endParaRPr lang="uk-UA"/>
        </a:p>
      </dgm:t>
    </dgm:pt>
    <dgm:pt modelId="{C0F8F743-27C9-4D70-916B-15C4D07ECEC8}" type="pres">
      <dgm:prSet presAssocID="{8B1D6839-0074-434A-A340-C3BC43322BBB}" presName="textNode" presStyleLbl="bgShp" presStyleIdx="1" presStyleCnt="3"/>
      <dgm:spPr/>
      <dgm:t>
        <a:bodyPr/>
        <a:lstStyle/>
        <a:p>
          <a:endParaRPr lang="uk-UA"/>
        </a:p>
      </dgm:t>
    </dgm:pt>
    <dgm:pt modelId="{28A493CE-F285-4DFF-8C7D-43388EB737C9}" type="pres">
      <dgm:prSet presAssocID="{8B1D6839-0074-434A-A340-C3BC43322BBB}" presName="compChildNode" presStyleCnt="0"/>
      <dgm:spPr/>
      <dgm:t>
        <a:bodyPr/>
        <a:lstStyle/>
        <a:p>
          <a:endParaRPr lang="ru-RU"/>
        </a:p>
      </dgm:t>
    </dgm:pt>
    <dgm:pt modelId="{E0864B60-D356-4E5E-BDEF-92BCC871A8EF}" type="pres">
      <dgm:prSet presAssocID="{8B1D6839-0074-434A-A340-C3BC43322BBB}" presName="theInnerList" presStyleCnt="0"/>
      <dgm:spPr/>
      <dgm:t>
        <a:bodyPr/>
        <a:lstStyle/>
        <a:p>
          <a:endParaRPr lang="ru-RU"/>
        </a:p>
      </dgm:t>
    </dgm:pt>
    <dgm:pt modelId="{028226AC-8BBC-4C4B-B46D-981FBD6F581A}" type="pres">
      <dgm:prSet presAssocID="{D40B450F-03AE-4B78-8D74-A70B9695301F}" presName="child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FE9A0502-3369-4680-B1A7-504B0E672BFC}" type="pres">
      <dgm:prSet presAssocID="{D40B450F-03AE-4B78-8D74-A70B9695301F}" presName="aSpace2" presStyleCnt="0"/>
      <dgm:spPr/>
      <dgm:t>
        <a:bodyPr/>
        <a:lstStyle/>
        <a:p>
          <a:endParaRPr lang="ru-RU"/>
        </a:p>
      </dgm:t>
    </dgm:pt>
    <dgm:pt modelId="{89C38A60-0605-4F05-A574-60A7B5378179}" type="pres">
      <dgm:prSet presAssocID="{23B92C7A-D09A-4330-B782-ABA780AB68B5}" presName="child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4E6362F2-398E-489A-B9D8-8AF7134D5AA9}" type="pres">
      <dgm:prSet presAssocID="{8B1D6839-0074-434A-A340-C3BC43322BBB}" presName="aSpace" presStyleCnt="0"/>
      <dgm:spPr/>
      <dgm:t>
        <a:bodyPr/>
        <a:lstStyle/>
        <a:p>
          <a:endParaRPr lang="ru-RU"/>
        </a:p>
      </dgm:t>
    </dgm:pt>
    <dgm:pt modelId="{82176BFA-5A46-4F17-901A-3B71FB1ADC04}" type="pres">
      <dgm:prSet presAssocID="{FF5EC902-3D52-4748-9394-DA4EC541AD4D}" presName="compNode" presStyleCnt="0"/>
      <dgm:spPr/>
      <dgm:t>
        <a:bodyPr/>
        <a:lstStyle/>
        <a:p>
          <a:endParaRPr lang="ru-RU"/>
        </a:p>
      </dgm:t>
    </dgm:pt>
    <dgm:pt modelId="{3E125580-3CD8-4AEE-BD33-F08B41036BAF}" type="pres">
      <dgm:prSet presAssocID="{FF5EC902-3D52-4748-9394-DA4EC541AD4D}" presName="aNode" presStyleLbl="bgShp" presStyleIdx="2" presStyleCnt="3"/>
      <dgm:spPr/>
      <dgm:t>
        <a:bodyPr/>
        <a:lstStyle/>
        <a:p>
          <a:endParaRPr lang="uk-UA"/>
        </a:p>
      </dgm:t>
    </dgm:pt>
    <dgm:pt modelId="{A21309A3-9813-4C80-862F-541CB9F7914E}" type="pres">
      <dgm:prSet presAssocID="{FF5EC902-3D52-4748-9394-DA4EC541AD4D}" presName="textNode" presStyleLbl="bgShp" presStyleIdx="2" presStyleCnt="3"/>
      <dgm:spPr/>
      <dgm:t>
        <a:bodyPr/>
        <a:lstStyle/>
        <a:p>
          <a:endParaRPr lang="uk-UA"/>
        </a:p>
      </dgm:t>
    </dgm:pt>
    <dgm:pt modelId="{E2102F48-6591-4A6F-9ECA-ADA632A2896D}" type="pres">
      <dgm:prSet presAssocID="{FF5EC902-3D52-4748-9394-DA4EC541AD4D}" presName="compChildNode" presStyleCnt="0"/>
      <dgm:spPr/>
      <dgm:t>
        <a:bodyPr/>
        <a:lstStyle/>
        <a:p>
          <a:endParaRPr lang="ru-RU"/>
        </a:p>
      </dgm:t>
    </dgm:pt>
    <dgm:pt modelId="{06860104-2DA7-49D1-A5B3-2CDDF40FAD4F}" type="pres">
      <dgm:prSet presAssocID="{FF5EC902-3D52-4748-9394-DA4EC541AD4D}" presName="theInnerList" presStyleCnt="0"/>
      <dgm:spPr/>
      <dgm:t>
        <a:bodyPr/>
        <a:lstStyle/>
        <a:p>
          <a:endParaRPr lang="ru-RU"/>
        </a:p>
      </dgm:t>
    </dgm:pt>
    <dgm:pt modelId="{9D325A80-A2F7-46DF-BAB2-9DBF43F2C58A}" type="pres">
      <dgm:prSet presAssocID="{33B80DCE-90FB-4A57-A7F2-0632EA9564D5}" presName="child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E5FFD422-7A08-45E2-8628-55A7DF49BD26}" type="pres">
      <dgm:prSet presAssocID="{33B80DCE-90FB-4A57-A7F2-0632EA9564D5}" presName="aSpace2" presStyleCnt="0"/>
      <dgm:spPr/>
      <dgm:t>
        <a:bodyPr/>
        <a:lstStyle/>
        <a:p>
          <a:endParaRPr lang="ru-RU"/>
        </a:p>
      </dgm:t>
    </dgm:pt>
    <dgm:pt modelId="{524FE5F3-9338-4B94-ADC2-0C687EF49322}" type="pres">
      <dgm:prSet presAssocID="{AE0FACA3-29C8-49FC-A34A-12A64EEAED44}" presName="child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57A4D1DD-B5D8-4F12-B957-D41AF982E747}" type="presOf" srcId="{33B80DCE-90FB-4A57-A7F2-0632EA9564D5}" destId="{9D325A80-A2F7-46DF-BAB2-9DBF43F2C58A}" srcOrd="0" destOrd="0" presId="urn:microsoft.com/office/officeart/2005/8/layout/lProcess2"/>
    <dgm:cxn modelId="{E8EFF334-8917-4F6A-B6BD-6B6D0ECAF1C5}" type="presOf" srcId="{8B1D6839-0074-434A-A340-C3BC43322BBB}" destId="{C0F8F743-27C9-4D70-916B-15C4D07ECEC8}" srcOrd="1" destOrd="0" presId="urn:microsoft.com/office/officeart/2005/8/layout/lProcess2"/>
    <dgm:cxn modelId="{9C4A7984-8AF7-401D-BD2E-ABE6FB8DEA04}" type="presOf" srcId="{09C016A7-B8C8-4B55-9AFD-F3B9C90AA3A1}" destId="{756F8038-532D-48CE-8038-714AAECDD443}" srcOrd="0" destOrd="0" presId="urn:microsoft.com/office/officeart/2005/8/layout/lProcess2"/>
    <dgm:cxn modelId="{BA74D410-B41C-4E67-A097-4789D783B695}" srcId="{FF5EC902-3D52-4748-9394-DA4EC541AD4D}" destId="{33B80DCE-90FB-4A57-A7F2-0632EA9564D5}" srcOrd="0" destOrd="0" parTransId="{F912AC92-9B52-461A-9A5A-F1233F8E1B6E}" sibTransId="{028507C8-0A1A-41E0-8466-535FD6E04FD8}"/>
    <dgm:cxn modelId="{FAD889D3-08F2-4985-BCA8-95D6ED602D27}" srcId="{09C016A7-B8C8-4B55-9AFD-F3B9C90AA3A1}" destId="{24613F81-E376-4E43-AD6F-CA0389B06CCD}" srcOrd="0" destOrd="0" parTransId="{006A6954-0826-4406-98F8-5A86E94838A9}" sibTransId="{8A780228-ADD5-4F63-8486-40E2463885E9}"/>
    <dgm:cxn modelId="{69EDE5EA-2020-4E7E-A398-82ACDEF16BF7}" type="presOf" srcId="{D40B450F-03AE-4B78-8D74-A70B9695301F}" destId="{028226AC-8BBC-4C4B-B46D-981FBD6F581A}" srcOrd="0" destOrd="0" presId="urn:microsoft.com/office/officeart/2005/8/layout/lProcess2"/>
    <dgm:cxn modelId="{57D1EE7E-5590-43F9-8716-8F8EE1D13A0F}" srcId="{09C016A7-B8C8-4B55-9AFD-F3B9C90AA3A1}" destId="{33395C3F-726D-49BE-A9CC-F3F987FC262C}" srcOrd="1" destOrd="0" parTransId="{A5A7E818-2A57-4DFC-94FF-2512D6F5543A}" sibTransId="{D3416B39-93B2-4798-8FC5-8B5ADD6F8CE4}"/>
    <dgm:cxn modelId="{CD9FF745-077E-4E5D-99F7-C160A4E9ADE5}" srcId="{226DD09B-A1C3-4DB2-86E1-9A7C74CE4854}" destId="{8B1D6839-0074-434A-A340-C3BC43322BBB}" srcOrd="1" destOrd="0" parTransId="{34A89E07-D033-4C2B-A87B-F009D2FF2D14}" sibTransId="{9DF3E683-BB4F-42C7-AFA3-86E3DE6F6C18}"/>
    <dgm:cxn modelId="{C8B856C7-582A-4E41-A58F-B7414BAD1CE0}" type="presOf" srcId="{24613F81-E376-4E43-AD6F-CA0389B06CCD}" destId="{C8CA6D43-3BBA-4DB4-83CB-D5C8ADD63ED3}" srcOrd="0" destOrd="0" presId="urn:microsoft.com/office/officeart/2005/8/layout/lProcess2"/>
    <dgm:cxn modelId="{1AB155E8-B2A5-4330-B350-F9C23FA97297}" srcId="{8B1D6839-0074-434A-A340-C3BC43322BBB}" destId="{23B92C7A-D09A-4330-B782-ABA780AB68B5}" srcOrd="1" destOrd="0" parTransId="{1B8F0D29-FAC7-4D6B-8391-AB00A5BEA35D}" sibTransId="{2F0E454F-C44B-4762-A081-8E38D2B6D041}"/>
    <dgm:cxn modelId="{11E2CC8F-19EE-4A0A-9290-B4B668ACBB32}" type="presOf" srcId="{23B92C7A-D09A-4330-B782-ABA780AB68B5}" destId="{89C38A60-0605-4F05-A574-60A7B5378179}" srcOrd="0" destOrd="0" presId="urn:microsoft.com/office/officeart/2005/8/layout/lProcess2"/>
    <dgm:cxn modelId="{FB35B16E-6F76-4A38-9DE2-6C10F62F008F}" type="presOf" srcId="{8B1D6839-0074-434A-A340-C3BC43322BBB}" destId="{0E1BBBED-CE1D-4C95-8158-F1C3F02921B8}" srcOrd="0" destOrd="0" presId="urn:microsoft.com/office/officeart/2005/8/layout/lProcess2"/>
    <dgm:cxn modelId="{6F1A81C7-D355-4645-8FA1-E20E48FFAB23}" type="presOf" srcId="{226DD09B-A1C3-4DB2-86E1-9A7C74CE4854}" destId="{1B6FD293-DB01-4DE7-809F-08BE57C5830B}" srcOrd="0" destOrd="0" presId="urn:microsoft.com/office/officeart/2005/8/layout/lProcess2"/>
    <dgm:cxn modelId="{891CC761-E665-493B-81C7-B433624D9513}" type="presOf" srcId="{FF5EC902-3D52-4748-9394-DA4EC541AD4D}" destId="{A21309A3-9813-4C80-862F-541CB9F7914E}" srcOrd="1" destOrd="0" presId="urn:microsoft.com/office/officeart/2005/8/layout/lProcess2"/>
    <dgm:cxn modelId="{1750F51C-BD71-4044-A1E4-B2920A1584C5}" srcId="{226DD09B-A1C3-4DB2-86E1-9A7C74CE4854}" destId="{09C016A7-B8C8-4B55-9AFD-F3B9C90AA3A1}" srcOrd="0" destOrd="0" parTransId="{A14642AB-5D92-435B-B46D-5B3C8D9264FA}" sibTransId="{24CD87AB-B928-46EA-A8A1-40D44E72737F}"/>
    <dgm:cxn modelId="{744146C5-97D7-482B-A795-6D284A1127A8}" srcId="{FF5EC902-3D52-4748-9394-DA4EC541AD4D}" destId="{AE0FACA3-29C8-49FC-A34A-12A64EEAED44}" srcOrd="1" destOrd="0" parTransId="{CB9CCDE7-B32F-4CFC-A622-015B1B015F94}" sibTransId="{8FAAC27C-1166-456D-A30D-9F0AD23DFCB0}"/>
    <dgm:cxn modelId="{4226CCE1-BC8F-4262-AC1B-8B9C269A26D3}" type="presOf" srcId="{09C016A7-B8C8-4B55-9AFD-F3B9C90AA3A1}" destId="{E12C17E7-2100-4787-B491-84A22404A298}" srcOrd="1" destOrd="0" presId="urn:microsoft.com/office/officeart/2005/8/layout/lProcess2"/>
    <dgm:cxn modelId="{B8BA4E3D-B181-49A8-B71A-70B1DEC221C5}" type="presOf" srcId="{AE0FACA3-29C8-49FC-A34A-12A64EEAED44}" destId="{524FE5F3-9338-4B94-ADC2-0C687EF49322}" srcOrd="0" destOrd="0" presId="urn:microsoft.com/office/officeart/2005/8/layout/lProcess2"/>
    <dgm:cxn modelId="{298D118D-5648-478A-9BBE-C517A96A5E92}" type="presOf" srcId="{33395C3F-726D-49BE-A9CC-F3F987FC262C}" destId="{039A52C0-0399-47DE-A178-68561917CE82}" srcOrd="0" destOrd="0" presId="urn:microsoft.com/office/officeart/2005/8/layout/lProcess2"/>
    <dgm:cxn modelId="{7E0D6A1E-2D46-4900-8945-D01A313B227F}" srcId="{226DD09B-A1C3-4DB2-86E1-9A7C74CE4854}" destId="{FF5EC902-3D52-4748-9394-DA4EC541AD4D}" srcOrd="2" destOrd="0" parTransId="{E729CBA2-14A8-4B74-AEE4-A51D836987D0}" sibTransId="{CBE491CD-E5BC-4ABD-BB5D-DFA8C0390312}"/>
    <dgm:cxn modelId="{88DDC364-813C-444E-A0C4-9D8BDD81E4E8}" srcId="{8B1D6839-0074-434A-A340-C3BC43322BBB}" destId="{D40B450F-03AE-4B78-8D74-A70B9695301F}" srcOrd="0" destOrd="0" parTransId="{CEBCDA01-4F75-49F3-AA83-B23F9AB975E1}" sibTransId="{E09DA2BF-AABE-445C-8C02-C2F49F8F469E}"/>
    <dgm:cxn modelId="{1AE062BF-2021-4ED3-8CC0-D1C02CDB6987}" type="presOf" srcId="{FF5EC902-3D52-4748-9394-DA4EC541AD4D}" destId="{3E125580-3CD8-4AEE-BD33-F08B41036BAF}" srcOrd="0" destOrd="0" presId="urn:microsoft.com/office/officeart/2005/8/layout/lProcess2"/>
    <dgm:cxn modelId="{8A4AE40E-9B18-43E1-BBC3-5320A1602B70}" type="presParOf" srcId="{1B6FD293-DB01-4DE7-809F-08BE57C5830B}" destId="{585024ED-D2D8-4EC9-A570-3E0A72A9A8A9}" srcOrd="0" destOrd="0" presId="urn:microsoft.com/office/officeart/2005/8/layout/lProcess2"/>
    <dgm:cxn modelId="{9D6C6F4F-85FE-48CE-A75C-1FD76E2E6728}" type="presParOf" srcId="{585024ED-D2D8-4EC9-A570-3E0A72A9A8A9}" destId="{756F8038-532D-48CE-8038-714AAECDD443}" srcOrd="0" destOrd="0" presId="urn:microsoft.com/office/officeart/2005/8/layout/lProcess2"/>
    <dgm:cxn modelId="{0973A6F1-8FCF-426D-A725-0A3915DF8858}" type="presParOf" srcId="{585024ED-D2D8-4EC9-A570-3E0A72A9A8A9}" destId="{E12C17E7-2100-4787-B491-84A22404A298}" srcOrd="1" destOrd="0" presId="urn:microsoft.com/office/officeart/2005/8/layout/lProcess2"/>
    <dgm:cxn modelId="{D639870B-6021-49FA-AB82-C7847DE76852}" type="presParOf" srcId="{585024ED-D2D8-4EC9-A570-3E0A72A9A8A9}" destId="{9C63B928-0396-4942-AC02-EF8CD0590D7C}" srcOrd="2" destOrd="0" presId="urn:microsoft.com/office/officeart/2005/8/layout/lProcess2"/>
    <dgm:cxn modelId="{F0EF1796-030F-4CAC-93CF-76C27C973719}" type="presParOf" srcId="{9C63B928-0396-4942-AC02-EF8CD0590D7C}" destId="{C0480DAA-67FD-4FA8-AA77-BCB4B3A97E52}" srcOrd="0" destOrd="0" presId="urn:microsoft.com/office/officeart/2005/8/layout/lProcess2"/>
    <dgm:cxn modelId="{C6C555A4-CACA-4F8E-A1A9-3D7D2CC0086D}" type="presParOf" srcId="{C0480DAA-67FD-4FA8-AA77-BCB4B3A97E52}" destId="{C8CA6D43-3BBA-4DB4-83CB-D5C8ADD63ED3}" srcOrd="0" destOrd="0" presId="urn:microsoft.com/office/officeart/2005/8/layout/lProcess2"/>
    <dgm:cxn modelId="{EE4ACE55-1635-4A56-9BFF-4DF283A0306B}" type="presParOf" srcId="{C0480DAA-67FD-4FA8-AA77-BCB4B3A97E52}" destId="{351C0603-91DB-4EBF-9AC1-4C68C00DB74D}" srcOrd="1" destOrd="0" presId="urn:microsoft.com/office/officeart/2005/8/layout/lProcess2"/>
    <dgm:cxn modelId="{2FBA7C54-EFD1-4512-A4CB-157597677836}" type="presParOf" srcId="{C0480DAA-67FD-4FA8-AA77-BCB4B3A97E52}" destId="{039A52C0-0399-47DE-A178-68561917CE82}" srcOrd="2" destOrd="0" presId="urn:microsoft.com/office/officeart/2005/8/layout/lProcess2"/>
    <dgm:cxn modelId="{5AF339CA-D5C6-4C69-9ABE-5C92385501F4}" type="presParOf" srcId="{1B6FD293-DB01-4DE7-809F-08BE57C5830B}" destId="{D62F4859-B5A1-478D-9BA7-C0A8F2C730D1}" srcOrd="1" destOrd="0" presId="urn:microsoft.com/office/officeart/2005/8/layout/lProcess2"/>
    <dgm:cxn modelId="{79F20E88-77F2-40C8-A96F-D3D979EFAAF3}" type="presParOf" srcId="{1B6FD293-DB01-4DE7-809F-08BE57C5830B}" destId="{FA0F2B9E-B394-4283-ADCB-1B8FBE4561B3}" srcOrd="2" destOrd="0" presId="urn:microsoft.com/office/officeart/2005/8/layout/lProcess2"/>
    <dgm:cxn modelId="{C0C177CB-953D-4AAD-B9C8-D8E2B228776A}" type="presParOf" srcId="{FA0F2B9E-B394-4283-ADCB-1B8FBE4561B3}" destId="{0E1BBBED-CE1D-4C95-8158-F1C3F02921B8}" srcOrd="0" destOrd="0" presId="urn:microsoft.com/office/officeart/2005/8/layout/lProcess2"/>
    <dgm:cxn modelId="{8F3E38BC-AB0A-4EAF-8F30-0CCA0B4802AD}" type="presParOf" srcId="{FA0F2B9E-B394-4283-ADCB-1B8FBE4561B3}" destId="{C0F8F743-27C9-4D70-916B-15C4D07ECEC8}" srcOrd="1" destOrd="0" presId="urn:microsoft.com/office/officeart/2005/8/layout/lProcess2"/>
    <dgm:cxn modelId="{01C5FA16-9E7C-409F-9F25-EA136CF20EAA}" type="presParOf" srcId="{FA0F2B9E-B394-4283-ADCB-1B8FBE4561B3}" destId="{28A493CE-F285-4DFF-8C7D-43388EB737C9}" srcOrd="2" destOrd="0" presId="urn:microsoft.com/office/officeart/2005/8/layout/lProcess2"/>
    <dgm:cxn modelId="{AC9B3010-C518-4A02-8D03-8FD664910352}" type="presParOf" srcId="{28A493CE-F285-4DFF-8C7D-43388EB737C9}" destId="{E0864B60-D356-4E5E-BDEF-92BCC871A8EF}" srcOrd="0" destOrd="0" presId="urn:microsoft.com/office/officeart/2005/8/layout/lProcess2"/>
    <dgm:cxn modelId="{33D0BA51-70BB-44B7-9DA5-7A4EDA85FF25}" type="presParOf" srcId="{E0864B60-D356-4E5E-BDEF-92BCC871A8EF}" destId="{028226AC-8BBC-4C4B-B46D-981FBD6F581A}" srcOrd="0" destOrd="0" presId="urn:microsoft.com/office/officeart/2005/8/layout/lProcess2"/>
    <dgm:cxn modelId="{98D6F7E9-7696-49EA-BA79-424AC23431BF}" type="presParOf" srcId="{E0864B60-D356-4E5E-BDEF-92BCC871A8EF}" destId="{FE9A0502-3369-4680-B1A7-504B0E672BFC}" srcOrd="1" destOrd="0" presId="urn:microsoft.com/office/officeart/2005/8/layout/lProcess2"/>
    <dgm:cxn modelId="{3D1FB347-A062-4115-8680-D1DCBC4B5DB8}" type="presParOf" srcId="{E0864B60-D356-4E5E-BDEF-92BCC871A8EF}" destId="{89C38A60-0605-4F05-A574-60A7B5378179}" srcOrd="2" destOrd="0" presId="urn:microsoft.com/office/officeart/2005/8/layout/lProcess2"/>
    <dgm:cxn modelId="{B5E4DD50-A1A9-4695-9220-7E3C2C7C7A7E}" type="presParOf" srcId="{1B6FD293-DB01-4DE7-809F-08BE57C5830B}" destId="{4E6362F2-398E-489A-B9D8-8AF7134D5AA9}" srcOrd="3" destOrd="0" presId="urn:microsoft.com/office/officeart/2005/8/layout/lProcess2"/>
    <dgm:cxn modelId="{0DA4B221-C8C1-45AE-A2B5-54D1ACBB0C51}" type="presParOf" srcId="{1B6FD293-DB01-4DE7-809F-08BE57C5830B}" destId="{82176BFA-5A46-4F17-901A-3B71FB1ADC04}" srcOrd="4" destOrd="0" presId="urn:microsoft.com/office/officeart/2005/8/layout/lProcess2"/>
    <dgm:cxn modelId="{51E9BFA3-48D9-4110-B264-60DAD614AFEA}" type="presParOf" srcId="{82176BFA-5A46-4F17-901A-3B71FB1ADC04}" destId="{3E125580-3CD8-4AEE-BD33-F08B41036BAF}" srcOrd="0" destOrd="0" presId="urn:microsoft.com/office/officeart/2005/8/layout/lProcess2"/>
    <dgm:cxn modelId="{E5AE11E4-6C91-4EC1-9E29-F7B997FE0807}" type="presParOf" srcId="{82176BFA-5A46-4F17-901A-3B71FB1ADC04}" destId="{A21309A3-9813-4C80-862F-541CB9F7914E}" srcOrd="1" destOrd="0" presId="urn:microsoft.com/office/officeart/2005/8/layout/lProcess2"/>
    <dgm:cxn modelId="{8FA8432D-7B92-4722-851C-DB0E18C54193}" type="presParOf" srcId="{82176BFA-5A46-4F17-901A-3B71FB1ADC04}" destId="{E2102F48-6591-4A6F-9ECA-ADA632A2896D}" srcOrd="2" destOrd="0" presId="urn:microsoft.com/office/officeart/2005/8/layout/lProcess2"/>
    <dgm:cxn modelId="{EEC5F95D-F4C7-4895-BD9C-911DEEB44272}" type="presParOf" srcId="{E2102F48-6591-4A6F-9ECA-ADA632A2896D}" destId="{06860104-2DA7-49D1-A5B3-2CDDF40FAD4F}" srcOrd="0" destOrd="0" presId="urn:microsoft.com/office/officeart/2005/8/layout/lProcess2"/>
    <dgm:cxn modelId="{7DF873E8-D82B-48AE-85F1-7DFF7AA03FB9}" type="presParOf" srcId="{06860104-2DA7-49D1-A5B3-2CDDF40FAD4F}" destId="{9D325A80-A2F7-46DF-BAB2-9DBF43F2C58A}" srcOrd="0" destOrd="0" presId="urn:microsoft.com/office/officeart/2005/8/layout/lProcess2"/>
    <dgm:cxn modelId="{2D1599B6-72EA-40DE-A656-01883F446EDB}" type="presParOf" srcId="{06860104-2DA7-49D1-A5B3-2CDDF40FAD4F}" destId="{E5FFD422-7A08-45E2-8628-55A7DF49BD26}" srcOrd="1" destOrd="0" presId="urn:microsoft.com/office/officeart/2005/8/layout/lProcess2"/>
    <dgm:cxn modelId="{B09DB2CF-2365-404F-9CA8-BC064CF329DC}" type="presParOf" srcId="{06860104-2DA7-49D1-A5B3-2CDDF40FAD4F}" destId="{524FE5F3-9338-4B94-ADC2-0C687EF49322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E429AD1-3DEE-407B-B1A4-53DFE90FFDAE}" type="doc">
      <dgm:prSet loTypeId="urn:microsoft.com/office/officeart/2005/8/layout/hList3" loCatId="list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uk-UA"/>
        </a:p>
      </dgm:t>
    </dgm:pt>
    <dgm:pt modelId="{61DD1DD1-6F55-41E9-99A1-CDBCAC087423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1. </a:t>
          </a:r>
          <a:r>
            <a:rPr lang="uk-UA" sz="4000" noProof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Завдання з вибором однієї правильної відповіді                             </a:t>
          </a:r>
          <a:r>
            <a: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(№ 1–23*, 29–33*, 34–53)</a:t>
          </a:r>
          <a:endParaRPr lang="uk-UA" sz="40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defTabSz="2755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206611E-34AF-407C-8932-2371799A8EDC}" type="parTrans" cxnId="{A9F4369D-A3EC-458C-8381-A3922723B573}">
      <dgm:prSet/>
      <dgm:spPr/>
      <dgm:t>
        <a:bodyPr/>
        <a:lstStyle/>
        <a:p>
          <a:endParaRPr lang="uk-UA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3981EA9-989B-4D50-910E-B5BE7D305495}" type="sibTrans" cxnId="{A9F4369D-A3EC-458C-8381-A3922723B573}">
      <dgm:prSet/>
      <dgm:spPr/>
      <dgm:t>
        <a:bodyPr/>
        <a:lstStyle/>
        <a:p>
          <a:endParaRPr lang="uk-UA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E0448E3-E3BA-4E45-93B1-50BA7A28513A}">
      <dgm:prSet/>
      <dgm:spPr/>
      <dgm:t>
        <a:bodyPr/>
        <a:lstStyle/>
        <a:p>
          <a:r>
            <a:rPr lang="uk-UA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Завдання складається з основи та </a:t>
          </a:r>
          <a:r>
            <a:rPr lang="uk-UA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чотирьох або п’яти </a:t>
          </a:r>
          <a:r>
            <a:rPr lang="uk-UA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варіантів відповіді, з яких </a:t>
          </a:r>
          <a:r>
            <a:rPr lang="uk-UA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лише один правильний</a:t>
          </a:r>
          <a:endParaRPr lang="uk-UA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5430305-DB4C-4371-812D-1A1D385BF61B}" type="parTrans" cxnId="{E989CFB7-EA10-41BD-A632-6A39648F5D85}">
      <dgm:prSet/>
      <dgm:spPr/>
      <dgm:t>
        <a:bodyPr/>
        <a:lstStyle/>
        <a:p>
          <a:endParaRPr lang="uk-UA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1EEE6A1-C753-4716-8F6E-ACFCD39BA8AA}" type="sibTrans" cxnId="{E989CFB7-EA10-41BD-A632-6A39648F5D85}">
      <dgm:prSet/>
      <dgm:spPr/>
      <dgm:t>
        <a:bodyPr/>
        <a:lstStyle/>
        <a:p>
          <a:endParaRPr lang="uk-UA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FEB222D-CB3E-4098-B8B4-9F7B1040D10C}">
      <dgm:prSet/>
      <dgm:spPr/>
      <dgm:t>
        <a:bodyPr/>
        <a:lstStyle/>
        <a:p>
          <a:r>
            <a:rPr lang="uk-UA" noProof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Завдання вважається виконаним, якщо учасник ЗНО </a:t>
          </a:r>
          <a:r>
            <a:rPr lang="uk-UA" b="1" noProof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вибрав і позначив </a:t>
          </a:r>
          <a:r>
            <a:rPr lang="uk-UA" noProof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відповідь </a:t>
          </a:r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 бланку </a:t>
          </a:r>
          <a:r>
            <a:rPr lang="uk-UA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відповідей </a:t>
          </a:r>
          <a:r>
            <a:rPr lang="uk-UA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А </a:t>
          </a:r>
          <a:endParaRPr lang="uk-UA" b="1" dirty="0">
            <a:solidFill>
              <a:srgbClr val="C0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8117B57-C98F-46EA-91ED-2C83D9FAA52E}" type="parTrans" cxnId="{4D9271BB-161F-4D25-B919-44BB0A67E6F6}">
      <dgm:prSet/>
      <dgm:spPr/>
      <dgm:t>
        <a:bodyPr/>
        <a:lstStyle/>
        <a:p>
          <a:endParaRPr lang="uk-UA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97DF22C-763E-4CF3-A342-BB3CDFACE04D}" type="sibTrans" cxnId="{4D9271BB-161F-4D25-B919-44BB0A67E6F6}">
      <dgm:prSet/>
      <dgm:spPr/>
      <dgm:t>
        <a:bodyPr/>
        <a:lstStyle/>
        <a:p>
          <a:endParaRPr lang="uk-UA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2BB6A5F-F8D5-4CA5-8170-2B2664F8536A}" type="pres">
      <dgm:prSet presAssocID="{BE429AD1-3DEE-407B-B1A4-53DFE90FFDAE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E298CCD2-09F2-42D6-92CF-F00E338202C2}" type="pres">
      <dgm:prSet presAssocID="{61DD1DD1-6F55-41E9-99A1-CDBCAC087423}" presName="roof" presStyleLbl="dkBgShp" presStyleIdx="0" presStyleCnt="2"/>
      <dgm:spPr/>
      <dgm:t>
        <a:bodyPr/>
        <a:lstStyle/>
        <a:p>
          <a:endParaRPr lang="uk-UA"/>
        </a:p>
      </dgm:t>
    </dgm:pt>
    <dgm:pt modelId="{940EF9C0-55A6-46C0-B254-9088F153B595}" type="pres">
      <dgm:prSet presAssocID="{61DD1DD1-6F55-41E9-99A1-CDBCAC087423}" presName="pillars" presStyleCnt="0"/>
      <dgm:spPr/>
    </dgm:pt>
    <dgm:pt modelId="{B0F425F2-C2F3-447D-B9BC-EF4AE41C281D}" type="pres">
      <dgm:prSet presAssocID="{61DD1DD1-6F55-41E9-99A1-CDBCAC087423}" presName="pillar1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018C795F-C221-40D6-8664-439D22AAAF36}" type="pres">
      <dgm:prSet presAssocID="{0FEB222D-CB3E-4098-B8B4-9F7B1040D10C}" presName="pillarX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B620CB8C-8DD0-4C80-946F-23F9C917C4DD}" type="pres">
      <dgm:prSet presAssocID="{61DD1DD1-6F55-41E9-99A1-CDBCAC087423}" presName="base" presStyleLbl="dkBgShp" presStyleIdx="1" presStyleCnt="2"/>
      <dgm:spPr/>
    </dgm:pt>
  </dgm:ptLst>
  <dgm:cxnLst>
    <dgm:cxn modelId="{A9F4369D-A3EC-458C-8381-A3922723B573}" srcId="{BE429AD1-3DEE-407B-B1A4-53DFE90FFDAE}" destId="{61DD1DD1-6F55-41E9-99A1-CDBCAC087423}" srcOrd="0" destOrd="0" parTransId="{3206611E-34AF-407C-8932-2371799A8EDC}" sibTransId="{03981EA9-989B-4D50-910E-B5BE7D305495}"/>
    <dgm:cxn modelId="{00F776F6-4C64-4F0D-AFCA-A786F4C1213A}" type="presOf" srcId="{61DD1DD1-6F55-41E9-99A1-CDBCAC087423}" destId="{E298CCD2-09F2-42D6-92CF-F00E338202C2}" srcOrd="0" destOrd="0" presId="urn:microsoft.com/office/officeart/2005/8/layout/hList3"/>
    <dgm:cxn modelId="{2F73D76B-D7B6-444B-AC9D-BCA3307CFC50}" type="presOf" srcId="{0FEB222D-CB3E-4098-B8B4-9F7B1040D10C}" destId="{018C795F-C221-40D6-8664-439D22AAAF36}" srcOrd="0" destOrd="0" presId="urn:microsoft.com/office/officeart/2005/8/layout/hList3"/>
    <dgm:cxn modelId="{E989CFB7-EA10-41BD-A632-6A39648F5D85}" srcId="{61DD1DD1-6F55-41E9-99A1-CDBCAC087423}" destId="{6E0448E3-E3BA-4E45-93B1-50BA7A28513A}" srcOrd="0" destOrd="0" parTransId="{45430305-DB4C-4371-812D-1A1D385BF61B}" sibTransId="{81EEE6A1-C753-4716-8F6E-ACFCD39BA8AA}"/>
    <dgm:cxn modelId="{7A3A2860-E9F1-4860-A733-ED957459C46B}" type="presOf" srcId="{BE429AD1-3DEE-407B-B1A4-53DFE90FFDAE}" destId="{D2BB6A5F-F8D5-4CA5-8170-2B2664F8536A}" srcOrd="0" destOrd="0" presId="urn:microsoft.com/office/officeart/2005/8/layout/hList3"/>
    <dgm:cxn modelId="{F0B2B3E0-9938-4270-931D-D6695A35D315}" type="presOf" srcId="{6E0448E3-E3BA-4E45-93B1-50BA7A28513A}" destId="{B0F425F2-C2F3-447D-B9BC-EF4AE41C281D}" srcOrd="0" destOrd="0" presId="urn:microsoft.com/office/officeart/2005/8/layout/hList3"/>
    <dgm:cxn modelId="{4D9271BB-161F-4D25-B919-44BB0A67E6F6}" srcId="{61DD1DD1-6F55-41E9-99A1-CDBCAC087423}" destId="{0FEB222D-CB3E-4098-B8B4-9F7B1040D10C}" srcOrd="1" destOrd="0" parTransId="{F8117B57-C98F-46EA-91ED-2C83D9FAA52E}" sibTransId="{597DF22C-763E-4CF3-A342-BB3CDFACE04D}"/>
    <dgm:cxn modelId="{4A33EFB7-7098-4EF4-819C-3C5F5182A455}" type="presParOf" srcId="{D2BB6A5F-F8D5-4CA5-8170-2B2664F8536A}" destId="{E298CCD2-09F2-42D6-92CF-F00E338202C2}" srcOrd="0" destOrd="0" presId="urn:microsoft.com/office/officeart/2005/8/layout/hList3"/>
    <dgm:cxn modelId="{1B141110-7A58-4AEE-9235-A37DF76B89DC}" type="presParOf" srcId="{D2BB6A5F-F8D5-4CA5-8170-2B2664F8536A}" destId="{940EF9C0-55A6-46C0-B254-9088F153B595}" srcOrd="1" destOrd="0" presId="urn:microsoft.com/office/officeart/2005/8/layout/hList3"/>
    <dgm:cxn modelId="{E0F28EA6-9CCE-4199-A1C9-A27C817EA639}" type="presParOf" srcId="{940EF9C0-55A6-46C0-B254-9088F153B595}" destId="{B0F425F2-C2F3-447D-B9BC-EF4AE41C281D}" srcOrd="0" destOrd="0" presId="urn:microsoft.com/office/officeart/2005/8/layout/hList3"/>
    <dgm:cxn modelId="{F9BC2F42-D4A9-40BC-8228-A9A46D907E82}" type="presParOf" srcId="{940EF9C0-55A6-46C0-B254-9088F153B595}" destId="{018C795F-C221-40D6-8664-439D22AAAF36}" srcOrd="1" destOrd="0" presId="urn:microsoft.com/office/officeart/2005/8/layout/hList3"/>
    <dgm:cxn modelId="{72280B57-99B5-4109-A5AD-D79535BC7538}" type="presParOf" srcId="{D2BB6A5F-F8D5-4CA5-8170-2B2664F8536A}" destId="{B620CB8C-8DD0-4C80-946F-23F9C917C4DD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669C57D-5EA2-4B7F-B56F-2F5B0D0DDFED}" type="doc">
      <dgm:prSet loTypeId="urn:microsoft.com/office/officeart/2005/8/layout/lProcess2" loCatId="list" qsTypeId="urn:microsoft.com/office/officeart/2005/8/quickstyle/3d1" qsCatId="3D" csTypeId="urn:microsoft.com/office/officeart/2005/8/colors/accent0_3" csCatId="mainScheme" phldr="1"/>
      <dgm:spPr/>
      <dgm:t>
        <a:bodyPr/>
        <a:lstStyle/>
        <a:p>
          <a:endParaRPr lang="uk-UA"/>
        </a:p>
      </dgm:t>
    </dgm:pt>
    <dgm:pt modelId="{15487051-CA7D-4E1D-859F-60A9A483EE80}">
      <dgm:prSet phldrT="[Текст]"/>
      <dgm:spPr/>
      <dgm:t>
        <a:bodyPr/>
        <a:lstStyle/>
        <a:p>
          <a:r>
            <a:rPr lang="ru-RU" b="1" smtClean="0">
              <a:latin typeface="Times New Roman" panose="02020603050405020304" pitchFamily="18" charset="0"/>
              <a:cs typeface="Times New Roman" panose="02020603050405020304" pitchFamily="18" charset="0"/>
            </a:rPr>
            <a:t>1 бал</a:t>
          </a:r>
          <a:endParaRPr lang="uk-UA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F0A25C5-C268-43DD-85C3-1EEE4FF0E24F}" type="parTrans" cxnId="{E9BC545A-9B91-479C-BB97-6965B441F24D}">
      <dgm:prSet/>
      <dgm:spPr/>
      <dgm:t>
        <a:bodyPr/>
        <a:lstStyle/>
        <a:p>
          <a:endParaRPr lang="uk-UA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3B6F397-DA5A-445F-813F-45870F120663}" type="sibTrans" cxnId="{E9BC545A-9B91-479C-BB97-6965B441F24D}">
      <dgm:prSet/>
      <dgm:spPr/>
      <dgm:t>
        <a:bodyPr/>
        <a:lstStyle/>
        <a:p>
          <a:endParaRPr lang="uk-UA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9D8D9DA-9CC0-456E-98E1-92E964BB4180}">
      <dgm:prSet phldrT="[Текст]"/>
      <dgm:spPr/>
      <dgm:t>
        <a:bodyPr/>
        <a:lstStyle/>
        <a:p>
          <a:r>
            <a:rPr lang="uk-UA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0 балів</a:t>
          </a:r>
          <a:endParaRPr lang="uk-UA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888214E-4333-4BFE-93D7-FD7F59C4CA7B}" type="parTrans" cxnId="{5E8D4CD4-9255-4448-8036-018842377F59}">
      <dgm:prSet/>
      <dgm:spPr/>
      <dgm:t>
        <a:bodyPr/>
        <a:lstStyle/>
        <a:p>
          <a:endParaRPr lang="uk-UA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37B7D6F-E98D-4D61-8A5C-61B49EEE3CCB}" type="sibTrans" cxnId="{5E8D4CD4-9255-4448-8036-018842377F59}">
      <dgm:prSet/>
      <dgm:spPr/>
      <dgm:t>
        <a:bodyPr/>
        <a:lstStyle/>
        <a:p>
          <a:endParaRPr lang="uk-UA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423A1F8-BCB7-43DE-8EEA-72C73807B1A0}">
      <dgm:prSet custT="1"/>
      <dgm:spPr/>
      <dgm:t>
        <a:bodyPr/>
        <a:lstStyle/>
        <a:p>
          <a:r>
            <a:rPr lang="uk-UA" sz="2700" noProof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якщо вказано </a:t>
          </a:r>
          <a:r>
            <a:rPr lang="uk-UA" sz="4000" b="1" u="sng" noProof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правильну </a:t>
          </a:r>
          <a:r>
            <a:rPr lang="uk-UA" sz="2700" noProof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відповідь</a:t>
          </a:r>
          <a:endParaRPr lang="uk-UA" sz="2700" noProof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3982D92-C851-4248-B00A-EA8313E7691B}" type="parTrans" cxnId="{2C0B6EC2-A0E7-4F5A-A1B5-9E286325200F}">
      <dgm:prSet/>
      <dgm:spPr/>
      <dgm:t>
        <a:bodyPr/>
        <a:lstStyle/>
        <a:p>
          <a:endParaRPr lang="uk-UA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AEBF095-63BD-421C-BAEB-DCF2D9ABA25C}" type="sibTrans" cxnId="{2C0B6EC2-A0E7-4F5A-A1B5-9E286325200F}">
      <dgm:prSet/>
      <dgm:spPr/>
      <dgm:t>
        <a:bodyPr/>
        <a:lstStyle/>
        <a:p>
          <a:endParaRPr lang="uk-UA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1BFC1BE-1479-4421-8676-A2B99ED178A1}">
      <dgm:prSet/>
      <dgm:spPr/>
      <dgm:t>
        <a:bodyPr/>
        <a:lstStyle/>
        <a:p>
          <a:r>
            <a:rPr lang="uk-UA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якщо вказано </a:t>
          </a:r>
          <a:r>
            <a:rPr lang="uk-UA" b="1" u="sng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неправильну відповідь</a:t>
          </a:r>
          <a:r>
            <a:rPr lang="uk-UA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, або вказано </a:t>
          </a:r>
          <a:r>
            <a:rPr lang="uk-UA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більше однієї відповіді</a:t>
          </a:r>
          <a:r>
            <a:rPr lang="uk-UA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, або відповіді на завдання </a:t>
          </a:r>
          <a:r>
            <a:rPr lang="uk-UA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не надано</a:t>
          </a:r>
          <a:endParaRPr lang="uk-UA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AB518CE-4BFF-4CBE-8E63-997A0273FB55}" type="parTrans" cxnId="{F7538563-68B4-463E-B264-2A64EE7D57D1}">
      <dgm:prSet/>
      <dgm:spPr/>
      <dgm:t>
        <a:bodyPr/>
        <a:lstStyle/>
        <a:p>
          <a:endParaRPr lang="uk-UA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BE3EA54-3BC7-435E-9598-B504F0440994}" type="sibTrans" cxnId="{F7538563-68B4-463E-B264-2A64EE7D57D1}">
      <dgm:prSet/>
      <dgm:spPr/>
      <dgm:t>
        <a:bodyPr/>
        <a:lstStyle/>
        <a:p>
          <a:endParaRPr lang="uk-UA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B63BC51-6637-40B5-8420-E96C6E2F0585}" type="pres">
      <dgm:prSet presAssocID="{6669C57D-5EA2-4B7F-B56F-2F5B0D0DDFED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C0BD01E1-CC71-46C8-AA8B-FAD79E09296B}" type="pres">
      <dgm:prSet presAssocID="{15487051-CA7D-4E1D-859F-60A9A483EE80}" presName="compNode" presStyleCnt="0"/>
      <dgm:spPr/>
    </dgm:pt>
    <dgm:pt modelId="{E6E8AADE-80B2-45AD-B88B-171E71D4C234}" type="pres">
      <dgm:prSet presAssocID="{15487051-CA7D-4E1D-859F-60A9A483EE80}" presName="aNode" presStyleLbl="bgShp" presStyleIdx="0" presStyleCnt="2"/>
      <dgm:spPr/>
      <dgm:t>
        <a:bodyPr/>
        <a:lstStyle/>
        <a:p>
          <a:endParaRPr lang="uk-UA"/>
        </a:p>
      </dgm:t>
    </dgm:pt>
    <dgm:pt modelId="{A081B0CE-A1B5-405B-B130-B78254472F55}" type="pres">
      <dgm:prSet presAssocID="{15487051-CA7D-4E1D-859F-60A9A483EE80}" presName="textNode" presStyleLbl="bgShp" presStyleIdx="0" presStyleCnt="2"/>
      <dgm:spPr/>
      <dgm:t>
        <a:bodyPr/>
        <a:lstStyle/>
        <a:p>
          <a:endParaRPr lang="uk-UA"/>
        </a:p>
      </dgm:t>
    </dgm:pt>
    <dgm:pt modelId="{D8049B0D-4D3E-47AE-A273-39F9AC17F1F3}" type="pres">
      <dgm:prSet presAssocID="{15487051-CA7D-4E1D-859F-60A9A483EE80}" presName="compChildNode" presStyleCnt="0"/>
      <dgm:spPr/>
    </dgm:pt>
    <dgm:pt modelId="{FE8513F7-E181-46EF-85DA-F0CBD4CA9BBB}" type="pres">
      <dgm:prSet presAssocID="{15487051-CA7D-4E1D-859F-60A9A483EE80}" presName="theInnerList" presStyleCnt="0"/>
      <dgm:spPr/>
    </dgm:pt>
    <dgm:pt modelId="{13F91CAA-255F-486C-93CD-90E4CA68B1EC}" type="pres">
      <dgm:prSet presAssocID="{1423A1F8-BCB7-43DE-8EEA-72C73807B1A0}" presName="child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BE664877-7D38-49CE-8DEE-C4A134665216}" type="pres">
      <dgm:prSet presAssocID="{15487051-CA7D-4E1D-859F-60A9A483EE80}" presName="aSpace" presStyleCnt="0"/>
      <dgm:spPr/>
    </dgm:pt>
    <dgm:pt modelId="{512C2D57-B1E9-47F2-9031-B636A80CAB85}" type="pres">
      <dgm:prSet presAssocID="{79D8D9DA-9CC0-456E-98E1-92E964BB4180}" presName="compNode" presStyleCnt="0"/>
      <dgm:spPr/>
    </dgm:pt>
    <dgm:pt modelId="{259D2235-1939-455F-820F-01EB250FC17D}" type="pres">
      <dgm:prSet presAssocID="{79D8D9DA-9CC0-456E-98E1-92E964BB4180}" presName="aNode" presStyleLbl="bgShp" presStyleIdx="1" presStyleCnt="2"/>
      <dgm:spPr/>
      <dgm:t>
        <a:bodyPr/>
        <a:lstStyle/>
        <a:p>
          <a:endParaRPr lang="uk-UA"/>
        </a:p>
      </dgm:t>
    </dgm:pt>
    <dgm:pt modelId="{5D8D5C98-0950-4FAB-BE65-D1EBB0283348}" type="pres">
      <dgm:prSet presAssocID="{79D8D9DA-9CC0-456E-98E1-92E964BB4180}" presName="textNode" presStyleLbl="bgShp" presStyleIdx="1" presStyleCnt="2"/>
      <dgm:spPr/>
      <dgm:t>
        <a:bodyPr/>
        <a:lstStyle/>
        <a:p>
          <a:endParaRPr lang="uk-UA"/>
        </a:p>
      </dgm:t>
    </dgm:pt>
    <dgm:pt modelId="{57D9787D-AE94-4144-869B-D34D7EF63B2D}" type="pres">
      <dgm:prSet presAssocID="{79D8D9DA-9CC0-456E-98E1-92E964BB4180}" presName="compChildNode" presStyleCnt="0"/>
      <dgm:spPr/>
    </dgm:pt>
    <dgm:pt modelId="{463A39DE-66BD-4D33-8B08-3DFC6738D5C1}" type="pres">
      <dgm:prSet presAssocID="{79D8D9DA-9CC0-456E-98E1-92E964BB4180}" presName="theInnerList" presStyleCnt="0"/>
      <dgm:spPr/>
    </dgm:pt>
    <dgm:pt modelId="{245C6558-34BA-4705-B79F-F59E12EFA302}" type="pres">
      <dgm:prSet presAssocID="{C1BFC1BE-1479-4421-8676-A2B99ED178A1}" presName="child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5E8D4CD4-9255-4448-8036-018842377F59}" srcId="{6669C57D-5EA2-4B7F-B56F-2F5B0D0DDFED}" destId="{79D8D9DA-9CC0-456E-98E1-92E964BB4180}" srcOrd="1" destOrd="0" parTransId="{F888214E-4333-4BFE-93D7-FD7F59C4CA7B}" sibTransId="{437B7D6F-E98D-4D61-8A5C-61B49EEE3CCB}"/>
    <dgm:cxn modelId="{2C0B6EC2-A0E7-4F5A-A1B5-9E286325200F}" srcId="{15487051-CA7D-4E1D-859F-60A9A483EE80}" destId="{1423A1F8-BCB7-43DE-8EEA-72C73807B1A0}" srcOrd="0" destOrd="0" parTransId="{F3982D92-C851-4248-B00A-EA8313E7691B}" sibTransId="{DAEBF095-63BD-421C-BAEB-DCF2D9ABA25C}"/>
    <dgm:cxn modelId="{E9BC545A-9B91-479C-BB97-6965B441F24D}" srcId="{6669C57D-5EA2-4B7F-B56F-2F5B0D0DDFED}" destId="{15487051-CA7D-4E1D-859F-60A9A483EE80}" srcOrd="0" destOrd="0" parTransId="{9F0A25C5-C268-43DD-85C3-1EEE4FF0E24F}" sibTransId="{B3B6F397-DA5A-445F-813F-45870F120663}"/>
    <dgm:cxn modelId="{94AE0584-7BEE-4F8C-9F23-784C24C156D9}" type="presOf" srcId="{15487051-CA7D-4E1D-859F-60A9A483EE80}" destId="{E6E8AADE-80B2-45AD-B88B-171E71D4C234}" srcOrd="0" destOrd="0" presId="urn:microsoft.com/office/officeart/2005/8/layout/lProcess2"/>
    <dgm:cxn modelId="{A351AB3D-88AA-4040-9059-4AD66F574777}" type="presOf" srcId="{79D8D9DA-9CC0-456E-98E1-92E964BB4180}" destId="{259D2235-1939-455F-820F-01EB250FC17D}" srcOrd="0" destOrd="0" presId="urn:microsoft.com/office/officeart/2005/8/layout/lProcess2"/>
    <dgm:cxn modelId="{070E559D-9292-41A2-BBF4-92A281A8ABAA}" type="presOf" srcId="{79D8D9DA-9CC0-456E-98E1-92E964BB4180}" destId="{5D8D5C98-0950-4FAB-BE65-D1EBB0283348}" srcOrd="1" destOrd="0" presId="urn:microsoft.com/office/officeart/2005/8/layout/lProcess2"/>
    <dgm:cxn modelId="{AF49B9AF-9FAD-410E-ADCA-FC0019805A33}" type="presOf" srcId="{1423A1F8-BCB7-43DE-8EEA-72C73807B1A0}" destId="{13F91CAA-255F-486C-93CD-90E4CA68B1EC}" srcOrd="0" destOrd="0" presId="urn:microsoft.com/office/officeart/2005/8/layout/lProcess2"/>
    <dgm:cxn modelId="{98489082-6583-4A08-B7D4-0B0111C075B5}" type="presOf" srcId="{6669C57D-5EA2-4B7F-B56F-2F5B0D0DDFED}" destId="{EB63BC51-6637-40B5-8420-E96C6E2F0585}" srcOrd="0" destOrd="0" presId="urn:microsoft.com/office/officeart/2005/8/layout/lProcess2"/>
    <dgm:cxn modelId="{236FD8D8-D217-4213-812D-F27D89252587}" type="presOf" srcId="{C1BFC1BE-1479-4421-8676-A2B99ED178A1}" destId="{245C6558-34BA-4705-B79F-F59E12EFA302}" srcOrd="0" destOrd="0" presId="urn:microsoft.com/office/officeart/2005/8/layout/lProcess2"/>
    <dgm:cxn modelId="{F7538563-68B4-463E-B264-2A64EE7D57D1}" srcId="{79D8D9DA-9CC0-456E-98E1-92E964BB4180}" destId="{C1BFC1BE-1479-4421-8676-A2B99ED178A1}" srcOrd="0" destOrd="0" parTransId="{BAB518CE-4BFF-4CBE-8E63-997A0273FB55}" sibTransId="{ABE3EA54-3BC7-435E-9598-B504F0440994}"/>
    <dgm:cxn modelId="{8568216D-EAE3-4ECC-B8B7-6D5D58CCF101}" type="presOf" srcId="{15487051-CA7D-4E1D-859F-60A9A483EE80}" destId="{A081B0CE-A1B5-405B-B130-B78254472F55}" srcOrd="1" destOrd="0" presId="urn:microsoft.com/office/officeart/2005/8/layout/lProcess2"/>
    <dgm:cxn modelId="{67CE7B2B-1E1E-4093-A0A3-15931AB502F0}" type="presParOf" srcId="{EB63BC51-6637-40B5-8420-E96C6E2F0585}" destId="{C0BD01E1-CC71-46C8-AA8B-FAD79E09296B}" srcOrd="0" destOrd="0" presId="urn:microsoft.com/office/officeart/2005/8/layout/lProcess2"/>
    <dgm:cxn modelId="{788EF927-1EA7-4902-86D6-C73ADE56FADC}" type="presParOf" srcId="{C0BD01E1-CC71-46C8-AA8B-FAD79E09296B}" destId="{E6E8AADE-80B2-45AD-B88B-171E71D4C234}" srcOrd="0" destOrd="0" presId="urn:microsoft.com/office/officeart/2005/8/layout/lProcess2"/>
    <dgm:cxn modelId="{31DE3494-2488-457A-BC8D-FF252D8D6382}" type="presParOf" srcId="{C0BD01E1-CC71-46C8-AA8B-FAD79E09296B}" destId="{A081B0CE-A1B5-405B-B130-B78254472F55}" srcOrd="1" destOrd="0" presId="urn:microsoft.com/office/officeart/2005/8/layout/lProcess2"/>
    <dgm:cxn modelId="{2400196C-17B2-41E5-96BE-4598E9B8E852}" type="presParOf" srcId="{C0BD01E1-CC71-46C8-AA8B-FAD79E09296B}" destId="{D8049B0D-4D3E-47AE-A273-39F9AC17F1F3}" srcOrd="2" destOrd="0" presId="urn:microsoft.com/office/officeart/2005/8/layout/lProcess2"/>
    <dgm:cxn modelId="{10B86CE3-B5AE-47EF-B4C2-8C2B2B377C42}" type="presParOf" srcId="{D8049B0D-4D3E-47AE-A273-39F9AC17F1F3}" destId="{FE8513F7-E181-46EF-85DA-F0CBD4CA9BBB}" srcOrd="0" destOrd="0" presId="urn:microsoft.com/office/officeart/2005/8/layout/lProcess2"/>
    <dgm:cxn modelId="{005993B0-184D-4EAD-8368-5E4A6FFFD9BC}" type="presParOf" srcId="{FE8513F7-E181-46EF-85DA-F0CBD4CA9BBB}" destId="{13F91CAA-255F-486C-93CD-90E4CA68B1EC}" srcOrd="0" destOrd="0" presId="urn:microsoft.com/office/officeart/2005/8/layout/lProcess2"/>
    <dgm:cxn modelId="{AE3144F6-A1A6-48B4-AB03-E522982AC10F}" type="presParOf" srcId="{EB63BC51-6637-40B5-8420-E96C6E2F0585}" destId="{BE664877-7D38-49CE-8DEE-C4A134665216}" srcOrd="1" destOrd="0" presId="urn:microsoft.com/office/officeart/2005/8/layout/lProcess2"/>
    <dgm:cxn modelId="{F1A2A914-1950-4647-A5D9-F69718C164E1}" type="presParOf" srcId="{EB63BC51-6637-40B5-8420-E96C6E2F0585}" destId="{512C2D57-B1E9-47F2-9031-B636A80CAB85}" srcOrd="2" destOrd="0" presId="urn:microsoft.com/office/officeart/2005/8/layout/lProcess2"/>
    <dgm:cxn modelId="{BC1DA053-064A-40D0-8E7E-6C88AD51A016}" type="presParOf" srcId="{512C2D57-B1E9-47F2-9031-B636A80CAB85}" destId="{259D2235-1939-455F-820F-01EB250FC17D}" srcOrd="0" destOrd="0" presId="urn:microsoft.com/office/officeart/2005/8/layout/lProcess2"/>
    <dgm:cxn modelId="{EABF6181-6D21-478D-897C-7507D427D1A1}" type="presParOf" srcId="{512C2D57-B1E9-47F2-9031-B636A80CAB85}" destId="{5D8D5C98-0950-4FAB-BE65-D1EBB0283348}" srcOrd="1" destOrd="0" presId="urn:microsoft.com/office/officeart/2005/8/layout/lProcess2"/>
    <dgm:cxn modelId="{14FC8AAA-142B-4593-9C0B-9C6DB2512AA4}" type="presParOf" srcId="{512C2D57-B1E9-47F2-9031-B636A80CAB85}" destId="{57D9787D-AE94-4144-869B-D34D7EF63B2D}" srcOrd="2" destOrd="0" presId="urn:microsoft.com/office/officeart/2005/8/layout/lProcess2"/>
    <dgm:cxn modelId="{DC011822-1F46-4A79-8283-4B25C2459299}" type="presParOf" srcId="{57D9787D-AE94-4144-869B-D34D7EF63B2D}" destId="{463A39DE-66BD-4D33-8B08-3DFC6738D5C1}" srcOrd="0" destOrd="0" presId="urn:microsoft.com/office/officeart/2005/8/layout/lProcess2"/>
    <dgm:cxn modelId="{91973D3A-4578-4D98-8288-773F1A4FA446}" type="presParOf" srcId="{463A39DE-66BD-4D33-8B08-3DFC6738D5C1}" destId="{245C6558-34BA-4705-B79F-F59E12EFA302}" srcOrd="0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B89FEBB-7633-4333-938C-4F40D556E92B}" type="doc">
      <dgm:prSet loTypeId="urn:microsoft.com/office/officeart/2005/8/layout/hList3" loCatId="list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uk-UA"/>
        </a:p>
      </dgm:t>
    </dgm:pt>
    <dgm:pt modelId="{871AB3A6-8C27-4FFC-B1AA-68ED5EDDF84E}">
      <dgm:prSet phldrT="[Текст]"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2. </a:t>
          </a:r>
          <a:r>
            <a:rPr lang="uk-UA" noProof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Завдання на встановлення відповідності («логічні </a:t>
          </a:r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пари»)          (№ 24–28*, 54–57)</a:t>
          </a:r>
          <a:endParaRPr lang="uk-UA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C6E3E95-82CE-436B-871E-C830DDC3BE40}" type="parTrans" cxnId="{D38F85EB-09E0-4AF4-9923-B516F0D14AFA}">
      <dgm:prSet/>
      <dgm:spPr/>
      <dgm:t>
        <a:bodyPr/>
        <a:lstStyle/>
        <a:p>
          <a:endParaRPr lang="uk-UA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0CC9ECA-EF02-4F03-9186-0982F4A55E1F}" type="sibTrans" cxnId="{D38F85EB-09E0-4AF4-9923-B516F0D14AFA}">
      <dgm:prSet/>
      <dgm:spPr/>
      <dgm:t>
        <a:bodyPr/>
        <a:lstStyle/>
        <a:p>
          <a:endParaRPr lang="uk-UA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62A14E0-62DB-4F81-88E2-598C0B54E274}">
      <dgm:prSet/>
      <dgm:spPr/>
      <dgm:t>
        <a:bodyPr/>
        <a:lstStyle/>
        <a:p>
          <a:endParaRPr lang="uk-UA"/>
        </a:p>
      </dgm:t>
    </dgm:pt>
    <dgm:pt modelId="{94798CB2-0ADC-4470-A367-1F8B674395D7}" type="parTrans" cxnId="{57B24543-FD08-40FB-8B44-6DA3F8E2117E}">
      <dgm:prSet/>
      <dgm:spPr/>
      <dgm:t>
        <a:bodyPr/>
        <a:lstStyle/>
        <a:p>
          <a:endParaRPr lang="uk-UA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E91573B-87A1-4375-B1FE-2B1E49EE10D9}" type="sibTrans" cxnId="{57B24543-FD08-40FB-8B44-6DA3F8E2117E}">
      <dgm:prSet/>
      <dgm:spPr/>
      <dgm:t>
        <a:bodyPr/>
        <a:lstStyle/>
        <a:p>
          <a:endParaRPr lang="uk-UA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131409E-CABD-49FB-B0ED-65045E873B73}">
      <dgm:prSet/>
      <dgm:spPr/>
      <dgm:t>
        <a:bodyPr/>
        <a:lstStyle/>
        <a:p>
          <a:r>
            <a:rPr lang="uk-UA" noProof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Завдання складається з </a:t>
          </a:r>
          <a:r>
            <a:rPr lang="uk-UA" b="1" noProof="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основи та двох стовпчиків інформації</a:t>
          </a:r>
          <a:r>
            <a:rPr lang="uk-UA" noProof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, позначених цифрами (ліворуч) і буквами (праворуч)</a:t>
          </a:r>
          <a:endParaRPr lang="uk-UA" noProof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6A054CE-B2E7-4708-ACD7-96BD39840C18}" type="parTrans" cxnId="{DFC83263-E1AB-4BFC-97D5-8BCE86D88E5F}">
      <dgm:prSet/>
      <dgm:spPr/>
      <dgm:t>
        <a:bodyPr/>
        <a:lstStyle/>
        <a:p>
          <a:endParaRPr lang="uk-UA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2D13246-1A23-4A6B-8C89-6013358B5A5C}" type="sibTrans" cxnId="{DFC83263-E1AB-4BFC-97D5-8BCE86D88E5F}">
      <dgm:prSet/>
      <dgm:spPr/>
      <dgm:t>
        <a:bodyPr/>
        <a:lstStyle/>
        <a:p>
          <a:endParaRPr lang="uk-UA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C5E49AC-7254-4D2A-9BBE-CE7E9D88581E}">
      <dgm:prSet/>
      <dgm:spPr/>
      <dgm:t>
        <a:bodyPr/>
        <a:lstStyle/>
        <a:p>
          <a:r>
            <a:rPr lang="uk-UA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Виконання завдання передбачає </a:t>
          </a:r>
          <a:r>
            <a:rPr lang="uk-UA" b="1" noProof="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встановлення відповідності </a:t>
          </a:r>
          <a:r>
            <a:rPr lang="uk-UA" noProof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(утворення «логічних пар») між інформацією</a:t>
          </a:r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, </a:t>
          </a:r>
          <a:r>
            <a:rPr lang="uk-UA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позначеною цифрами та буквами</a:t>
          </a:r>
          <a:endParaRPr lang="uk-UA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83C62F9-7DDF-4279-A20E-613176876A15}" type="parTrans" cxnId="{CA2B58A2-427B-4763-85FC-DD18765B93C4}">
      <dgm:prSet/>
      <dgm:spPr/>
      <dgm:t>
        <a:bodyPr/>
        <a:lstStyle/>
        <a:p>
          <a:endParaRPr lang="uk-UA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205441F-19E4-479B-88BA-3D39FCBD6D04}" type="sibTrans" cxnId="{CA2B58A2-427B-4763-85FC-DD18765B93C4}">
      <dgm:prSet/>
      <dgm:spPr/>
      <dgm:t>
        <a:bodyPr/>
        <a:lstStyle/>
        <a:p>
          <a:endParaRPr lang="uk-UA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1820DB2-3EAB-4306-885B-4E2A74BF7EC7}">
      <dgm:prSet/>
      <dgm:spPr/>
      <dgm:t>
        <a:bodyPr/>
        <a:lstStyle/>
        <a:p>
          <a:r>
            <a:rPr lang="uk-UA" noProof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Завдання вважається виконаним, якщо учасник ЗНО </a:t>
          </a:r>
          <a:r>
            <a:rPr lang="uk-UA" b="1" noProof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зробив позначки на перетинах рядків </a:t>
          </a:r>
          <a:r>
            <a:rPr lang="uk-UA" noProof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(цифри від 1 до 4) </a:t>
          </a:r>
          <a:r>
            <a:rPr lang="uk-UA" b="1" noProof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і колонок </a:t>
          </a:r>
          <a:r>
            <a:rPr lang="uk-UA" noProof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(букви від А до Д) у таблиці бланка відповідей </a:t>
          </a:r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А</a:t>
          </a:r>
          <a:endParaRPr lang="uk-UA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825BE2E-6127-4045-A4D2-C00E32A93EF2}" type="parTrans" cxnId="{0589911B-A9C0-49C1-972E-EDD98D46ABD2}">
      <dgm:prSet/>
      <dgm:spPr/>
      <dgm:t>
        <a:bodyPr/>
        <a:lstStyle/>
        <a:p>
          <a:endParaRPr lang="uk-UA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2C44F31-E37B-465B-8EDC-954952333E3B}" type="sibTrans" cxnId="{0589911B-A9C0-49C1-972E-EDD98D46ABD2}">
      <dgm:prSet/>
      <dgm:spPr/>
      <dgm:t>
        <a:bodyPr/>
        <a:lstStyle/>
        <a:p>
          <a:endParaRPr lang="uk-UA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4F3B557-A1EA-48ED-8187-BC7EC5648174}" type="pres">
      <dgm:prSet presAssocID="{DB89FEBB-7633-4333-938C-4F40D556E92B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AA62AC4A-6904-4D8E-91D3-1CFAD5335D5B}" type="pres">
      <dgm:prSet presAssocID="{871AB3A6-8C27-4FFC-B1AA-68ED5EDDF84E}" presName="roof" presStyleLbl="dkBgShp" presStyleIdx="0" presStyleCnt="2"/>
      <dgm:spPr/>
      <dgm:t>
        <a:bodyPr/>
        <a:lstStyle/>
        <a:p>
          <a:endParaRPr lang="uk-UA"/>
        </a:p>
      </dgm:t>
    </dgm:pt>
    <dgm:pt modelId="{0FA4DD4E-07FB-4B5E-8C01-EA5B2ED8046E}" type="pres">
      <dgm:prSet presAssocID="{871AB3A6-8C27-4FFC-B1AA-68ED5EDDF84E}" presName="pillars" presStyleCnt="0"/>
      <dgm:spPr/>
    </dgm:pt>
    <dgm:pt modelId="{7F1D3369-03F3-4A08-8EB6-E1E775385AAA}" type="pres">
      <dgm:prSet presAssocID="{871AB3A6-8C27-4FFC-B1AA-68ED5EDDF84E}" presName="pillar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C7C80A42-82D2-4A2E-9D10-EBC0DD31D1AC}" type="pres">
      <dgm:prSet presAssocID="{1C5E49AC-7254-4D2A-9BBE-CE7E9D88581E}" presName="pillar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ECCFFB49-C206-43D5-8DB9-A1B449BB963E}" type="pres">
      <dgm:prSet presAssocID="{A1820DB2-3EAB-4306-885B-4E2A74BF7EC7}" presName="pillar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A402A16C-7D40-4A2B-A176-399790A89288}" type="pres">
      <dgm:prSet presAssocID="{871AB3A6-8C27-4FFC-B1AA-68ED5EDDF84E}" presName="base" presStyleLbl="dkBgShp" presStyleIdx="1" presStyleCnt="2"/>
      <dgm:spPr/>
    </dgm:pt>
  </dgm:ptLst>
  <dgm:cxnLst>
    <dgm:cxn modelId="{03EA80A4-6018-451E-B460-087985464A69}" type="presOf" srcId="{A1820DB2-3EAB-4306-885B-4E2A74BF7EC7}" destId="{ECCFFB49-C206-43D5-8DB9-A1B449BB963E}" srcOrd="0" destOrd="0" presId="urn:microsoft.com/office/officeart/2005/8/layout/hList3"/>
    <dgm:cxn modelId="{DFC83263-E1AB-4BFC-97D5-8BCE86D88E5F}" srcId="{871AB3A6-8C27-4FFC-B1AA-68ED5EDDF84E}" destId="{7131409E-CABD-49FB-B0ED-65045E873B73}" srcOrd="0" destOrd="0" parTransId="{86A054CE-B2E7-4708-ACD7-96BD39840C18}" sibTransId="{32D13246-1A23-4A6B-8C89-6013358B5A5C}"/>
    <dgm:cxn modelId="{CA2B58A2-427B-4763-85FC-DD18765B93C4}" srcId="{871AB3A6-8C27-4FFC-B1AA-68ED5EDDF84E}" destId="{1C5E49AC-7254-4D2A-9BBE-CE7E9D88581E}" srcOrd="1" destOrd="0" parTransId="{583C62F9-7DDF-4279-A20E-613176876A15}" sibTransId="{5205441F-19E4-479B-88BA-3D39FCBD6D04}"/>
    <dgm:cxn modelId="{33F40B95-F154-4EAD-80DD-13587EB88056}" type="presOf" srcId="{1C5E49AC-7254-4D2A-9BBE-CE7E9D88581E}" destId="{C7C80A42-82D2-4A2E-9D10-EBC0DD31D1AC}" srcOrd="0" destOrd="0" presId="urn:microsoft.com/office/officeart/2005/8/layout/hList3"/>
    <dgm:cxn modelId="{4067E407-8F5C-45A0-A54E-363E3E9A6776}" type="presOf" srcId="{7131409E-CABD-49FB-B0ED-65045E873B73}" destId="{7F1D3369-03F3-4A08-8EB6-E1E775385AAA}" srcOrd="0" destOrd="0" presId="urn:microsoft.com/office/officeart/2005/8/layout/hList3"/>
    <dgm:cxn modelId="{D38F85EB-09E0-4AF4-9923-B516F0D14AFA}" srcId="{DB89FEBB-7633-4333-938C-4F40D556E92B}" destId="{871AB3A6-8C27-4FFC-B1AA-68ED5EDDF84E}" srcOrd="0" destOrd="0" parTransId="{3C6E3E95-82CE-436B-871E-C830DDC3BE40}" sibTransId="{20CC9ECA-EF02-4F03-9186-0982F4A55E1F}"/>
    <dgm:cxn modelId="{0589911B-A9C0-49C1-972E-EDD98D46ABD2}" srcId="{871AB3A6-8C27-4FFC-B1AA-68ED5EDDF84E}" destId="{A1820DB2-3EAB-4306-885B-4E2A74BF7EC7}" srcOrd="2" destOrd="0" parTransId="{F825BE2E-6127-4045-A4D2-C00E32A93EF2}" sibTransId="{02C44F31-E37B-465B-8EDC-954952333E3B}"/>
    <dgm:cxn modelId="{57B24543-FD08-40FB-8B44-6DA3F8E2117E}" srcId="{DB89FEBB-7633-4333-938C-4F40D556E92B}" destId="{362A14E0-62DB-4F81-88E2-598C0B54E274}" srcOrd="1" destOrd="0" parTransId="{94798CB2-0ADC-4470-A367-1F8B674395D7}" sibTransId="{4E91573B-87A1-4375-B1FE-2B1E49EE10D9}"/>
    <dgm:cxn modelId="{3C31F39D-A067-45DD-AE94-F987CEC4941D}" type="presOf" srcId="{871AB3A6-8C27-4FFC-B1AA-68ED5EDDF84E}" destId="{AA62AC4A-6904-4D8E-91D3-1CFAD5335D5B}" srcOrd="0" destOrd="0" presId="urn:microsoft.com/office/officeart/2005/8/layout/hList3"/>
    <dgm:cxn modelId="{A77669A3-2CEC-41CD-811C-6198EE0638F7}" type="presOf" srcId="{DB89FEBB-7633-4333-938C-4F40D556E92B}" destId="{B4F3B557-A1EA-48ED-8187-BC7EC5648174}" srcOrd="0" destOrd="0" presId="urn:microsoft.com/office/officeart/2005/8/layout/hList3"/>
    <dgm:cxn modelId="{2B5EA825-EBE5-4FF1-B1F1-AFB5FAFA5105}" type="presParOf" srcId="{B4F3B557-A1EA-48ED-8187-BC7EC5648174}" destId="{AA62AC4A-6904-4D8E-91D3-1CFAD5335D5B}" srcOrd="0" destOrd="0" presId="urn:microsoft.com/office/officeart/2005/8/layout/hList3"/>
    <dgm:cxn modelId="{448EDB05-F95A-493D-A1FD-E0E37D2482A6}" type="presParOf" srcId="{B4F3B557-A1EA-48ED-8187-BC7EC5648174}" destId="{0FA4DD4E-07FB-4B5E-8C01-EA5B2ED8046E}" srcOrd="1" destOrd="0" presId="urn:microsoft.com/office/officeart/2005/8/layout/hList3"/>
    <dgm:cxn modelId="{B9E53E27-1C1B-4B6C-B86C-E380C31C5545}" type="presParOf" srcId="{0FA4DD4E-07FB-4B5E-8C01-EA5B2ED8046E}" destId="{7F1D3369-03F3-4A08-8EB6-E1E775385AAA}" srcOrd="0" destOrd="0" presId="urn:microsoft.com/office/officeart/2005/8/layout/hList3"/>
    <dgm:cxn modelId="{C27F910F-8AC5-45C2-8EF1-5CCBE7A2CA58}" type="presParOf" srcId="{0FA4DD4E-07FB-4B5E-8C01-EA5B2ED8046E}" destId="{C7C80A42-82D2-4A2E-9D10-EBC0DD31D1AC}" srcOrd="1" destOrd="0" presId="urn:microsoft.com/office/officeart/2005/8/layout/hList3"/>
    <dgm:cxn modelId="{A79CC21E-865F-4A99-840D-480813EDC9F4}" type="presParOf" srcId="{0FA4DD4E-07FB-4B5E-8C01-EA5B2ED8046E}" destId="{ECCFFB49-C206-43D5-8DB9-A1B449BB963E}" srcOrd="2" destOrd="0" presId="urn:microsoft.com/office/officeart/2005/8/layout/hList3"/>
    <dgm:cxn modelId="{68205B0B-D6E9-4D96-BFB3-CADE9CEBA2A7}" type="presParOf" srcId="{B4F3B557-A1EA-48ED-8187-BC7EC5648174}" destId="{A402A16C-7D40-4A2B-A176-399790A89288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4708C0D1-B919-4FB5-8CE3-7CA9F226B48A}" type="doc">
      <dgm:prSet loTypeId="urn:microsoft.com/office/officeart/2005/8/layout/lProcess2" loCatId="list" qsTypeId="urn:microsoft.com/office/officeart/2005/8/quickstyle/3d1" qsCatId="3D" csTypeId="urn:microsoft.com/office/officeart/2005/8/colors/accent0_3" csCatId="mainScheme" phldr="1"/>
      <dgm:spPr/>
      <dgm:t>
        <a:bodyPr/>
        <a:lstStyle/>
        <a:p>
          <a:endParaRPr lang="uk-UA"/>
        </a:p>
      </dgm:t>
    </dgm:pt>
    <dgm:pt modelId="{60E72853-9091-4385-873A-4CC9873560EB}">
      <dgm:prSet phldrT="[Текст]"/>
      <dgm:spPr/>
      <dgm:t>
        <a:bodyPr/>
        <a:lstStyle/>
        <a:p>
          <a:r>
            <a:rPr lang="uk-UA" b="1" smtClean="0">
              <a:latin typeface="Times New Roman" panose="02020603050405020304" pitchFamily="18" charset="0"/>
              <a:cs typeface="Times New Roman" panose="02020603050405020304" pitchFamily="18" charset="0"/>
            </a:rPr>
            <a:t>1 бал</a:t>
          </a:r>
          <a:endParaRPr lang="uk-UA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7389270-328F-4587-B5AB-3011D16F70E6}" type="parTrans" cxnId="{1E61FD17-98B4-4FE2-886C-4F31E07B9EAE}">
      <dgm:prSet/>
      <dgm:spPr/>
      <dgm:t>
        <a:bodyPr/>
        <a:lstStyle/>
        <a:p>
          <a:endParaRPr lang="uk-UA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2751F48-5D41-4D72-806C-8DE76DBA9988}" type="sibTrans" cxnId="{1E61FD17-98B4-4FE2-886C-4F31E07B9EAE}">
      <dgm:prSet/>
      <dgm:spPr/>
      <dgm:t>
        <a:bodyPr/>
        <a:lstStyle/>
        <a:p>
          <a:endParaRPr lang="uk-UA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0E8DB27-0B94-4D9C-96A8-2D82DB6A6F83}">
      <dgm:prSet phldrT="[Текст]"/>
      <dgm:spPr/>
      <dgm:t>
        <a:bodyPr/>
        <a:lstStyle/>
        <a:p>
          <a:r>
            <a:rPr lang="uk-UA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0 балів</a:t>
          </a:r>
          <a:endParaRPr lang="uk-UA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436EB32-BF1F-4B79-B941-6B92CFFD1C54}" type="parTrans" cxnId="{C7FED685-C660-4FD4-96E8-5C2CC0D0140F}">
      <dgm:prSet/>
      <dgm:spPr/>
      <dgm:t>
        <a:bodyPr/>
        <a:lstStyle/>
        <a:p>
          <a:endParaRPr lang="uk-UA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E223043-8BF4-4E2C-958C-7DD50BCB48C1}" type="sibTrans" cxnId="{C7FED685-C660-4FD4-96E8-5C2CC0D0140F}">
      <dgm:prSet/>
      <dgm:spPr/>
      <dgm:t>
        <a:bodyPr/>
        <a:lstStyle/>
        <a:p>
          <a:endParaRPr lang="uk-UA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09C199B-29B4-4521-9741-7BB177AEB63A}">
      <dgm:prSet phldrT="[Текст]"/>
      <dgm:spPr/>
      <dgm:t>
        <a:bodyPr/>
        <a:lstStyle/>
        <a:p>
          <a:r>
            <a:rPr lang="uk-UA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0 балів</a:t>
          </a:r>
          <a:endParaRPr lang="uk-UA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33EDBDE-20BA-4101-98B7-2B86D895C4D9}" type="parTrans" cxnId="{61BE9428-4331-4B5A-AF89-E50873389FC2}">
      <dgm:prSet/>
      <dgm:spPr/>
      <dgm:t>
        <a:bodyPr/>
        <a:lstStyle/>
        <a:p>
          <a:endParaRPr lang="uk-UA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BD0F77C-00C1-4A58-A958-07419A9E0DF9}" type="sibTrans" cxnId="{61BE9428-4331-4B5A-AF89-E50873389FC2}">
      <dgm:prSet/>
      <dgm:spPr/>
      <dgm:t>
        <a:bodyPr/>
        <a:lstStyle/>
        <a:p>
          <a:endParaRPr lang="uk-UA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E6917EA-1968-4713-B21B-22D1497CAF61}">
      <dgm:prSet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за </a:t>
          </a:r>
          <a:r>
            <a:rPr lang="ru-RU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кожну</a:t>
          </a:r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правильно </a:t>
          </a:r>
          <a:r>
            <a:rPr lang="ru-RU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встановлену</a:t>
          </a:r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відповідність</a:t>
          </a:r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(«</a:t>
          </a:r>
          <a:r>
            <a:rPr lang="ru-RU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логічну</a:t>
          </a:r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пару»)</a:t>
          </a:r>
          <a:endParaRPr lang="uk-UA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389C635-DC3F-498D-90B4-59E00B257D29}" type="parTrans" cxnId="{00553DA4-49D5-43AE-8592-629078228FC8}">
      <dgm:prSet/>
      <dgm:spPr/>
      <dgm:t>
        <a:bodyPr/>
        <a:lstStyle/>
        <a:p>
          <a:endParaRPr lang="uk-UA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0A2BABA-7A92-4D48-96F8-B0805C23FC7B}" type="sibTrans" cxnId="{00553DA4-49D5-43AE-8592-629078228FC8}">
      <dgm:prSet/>
      <dgm:spPr/>
      <dgm:t>
        <a:bodyPr/>
        <a:lstStyle/>
        <a:p>
          <a:endParaRPr lang="uk-UA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8780C03-B500-4307-82D4-B47385267B57}">
      <dgm:prSet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за будь-яку «</a:t>
          </a:r>
          <a:r>
            <a:rPr lang="uk-UA" noProof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логічну пару», якщо зроблено більше однієї </a:t>
          </a:r>
          <a:r>
            <a:rPr lang="uk-UA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позначки в рядку</a:t>
          </a:r>
          <a:endParaRPr lang="uk-UA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F9966BF-46D4-45FB-AE81-BBA234D16EF7}" type="parTrans" cxnId="{F986CE93-FFEB-4122-990B-622CFBD39504}">
      <dgm:prSet/>
      <dgm:spPr/>
      <dgm:t>
        <a:bodyPr/>
        <a:lstStyle/>
        <a:p>
          <a:endParaRPr lang="uk-UA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1D05396-429D-41F5-A6B9-FDDBC7A90538}" type="sibTrans" cxnId="{F986CE93-FFEB-4122-990B-622CFBD39504}">
      <dgm:prSet/>
      <dgm:spPr/>
      <dgm:t>
        <a:bodyPr/>
        <a:lstStyle/>
        <a:p>
          <a:endParaRPr lang="uk-UA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2EDBFF3-34A5-48BA-B07C-C07AEA79F812}">
      <dgm:prSet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за </a:t>
          </a:r>
          <a:r>
            <a:rPr lang="uk-UA" noProof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завдання, якщо не вказано жодної правильної відповідності («логічної пари»), або відповіді на завдання не надано</a:t>
          </a:r>
          <a:endParaRPr lang="uk-UA" noProof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F9C9564-117E-4CF0-93BC-00EA0EB119CE}" type="parTrans" cxnId="{7F926A29-2311-4E52-AE3C-997E39AAE59D}">
      <dgm:prSet/>
      <dgm:spPr/>
      <dgm:t>
        <a:bodyPr/>
        <a:lstStyle/>
        <a:p>
          <a:endParaRPr lang="uk-UA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3C6BB1A-097B-47D0-BB08-D44670F3E2AF}" type="sibTrans" cxnId="{7F926A29-2311-4E52-AE3C-997E39AAE59D}">
      <dgm:prSet/>
      <dgm:spPr/>
      <dgm:t>
        <a:bodyPr/>
        <a:lstStyle/>
        <a:p>
          <a:endParaRPr lang="uk-UA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F578455-593A-4A69-9CF7-5D08B3A21937}" type="pres">
      <dgm:prSet presAssocID="{4708C0D1-B919-4FB5-8CE3-7CA9F226B48A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8971F089-BCCB-4E06-9740-E10810D770D3}" type="pres">
      <dgm:prSet presAssocID="{60E72853-9091-4385-873A-4CC9873560EB}" presName="compNode" presStyleCnt="0"/>
      <dgm:spPr/>
    </dgm:pt>
    <dgm:pt modelId="{A4791F71-F041-409E-A795-81913D6FCFFF}" type="pres">
      <dgm:prSet presAssocID="{60E72853-9091-4385-873A-4CC9873560EB}" presName="aNode" presStyleLbl="bgShp" presStyleIdx="0" presStyleCnt="3"/>
      <dgm:spPr/>
      <dgm:t>
        <a:bodyPr/>
        <a:lstStyle/>
        <a:p>
          <a:endParaRPr lang="uk-UA"/>
        </a:p>
      </dgm:t>
    </dgm:pt>
    <dgm:pt modelId="{A55B792F-F623-40A8-8783-0737C97A206C}" type="pres">
      <dgm:prSet presAssocID="{60E72853-9091-4385-873A-4CC9873560EB}" presName="textNode" presStyleLbl="bgShp" presStyleIdx="0" presStyleCnt="3"/>
      <dgm:spPr/>
      <dgm:t>
        <a:bodyPr/>
        <a:lstStyle/>
        <a:p>
          <a:endParaRPr lang="uk-UA"/>
        </a:p>
      </dgm:t>
    </dgm:pt>
    <dgm:pt modelId="{7DDF2CD6-8901-4A64-9DC8-42F80FAD0E11}" type="pres">
      <dgm:prSet presAssocID="{60E72853-9091-4385-873A-4CC9873560EB}" presName="compChildNode" presStyleCnt="0"/>
      <dgm:spPr/>
    </dgm:pt>
    <dgm:pt modelId="{E2E52FF8-AF0D-416C-AE2A-282635CBF030}" type="pres">
      <dgm:prSet presAssocID="{60E72853-9091-4385-873A-4CC9873560EB}" presName="theInnerList" presStyleCnt="0"/>
      <dgm:spPr/>
    </dgm:pt>
    <dgm:pt modelId="{F012B43F-0E0C-4D91-BC51-C96ED6225AF6}" type="pres">
      <dgm:prSet presAssocID="{4E6917EA-1968-4713-B21B-22D1497CAF61}" presName="child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2B7C2D32-92AA-493B-AC11-2C5CA639D9DF}" type="pres">
      <dgm:prSet presAssocID="{60E72853-9091-4385-873A-4CC9873560EB}" presName="aSpace" presStyleCnt="0"/>
      <dgm:spPr/>
    </dgm:pt>
    <dgm:pt modelId="{5F3682A0-8990-4E63-8F14-4F4884171E0F}" type="pres">
      <dgm:prSet presAssocID="{E0E8DB27-0B94-4D9C-96A8-2D82DB6A6F83}" presName="compNode" presStyleCnt="0"/>
      <dgm:spPr/>
    </dgm:pt>
    <dgm:pt modelId="{7CB43377-DA63-47A0-BC2F-691D4D10B876}" type="pres">
      <dgm:prSet presAssocID="{E0E8DB27-0B94-4D9C-96A8-2D82DB6A6F83}" presName="aNode" presStyleLbl="bgShp" presStyleIdx="1" presStyleCnt="3"/>
      <dgm:spPr/>
      <dgm:t>
        <a:bodyPr/>
        <a:lstStyle/>
        <a:p>
          <a:endParaRPr lang="uk-UA"/>
        </a:p>
      </dgm:t>
    </dgm:pt>
    <dgm:pt modelId="{BEC2F9A5-981A-4BDD-9F39-286E4B1706B4}" type="pres">
      <dgm:prSet presAssocID="{E0E8DB27-0B94-4D9C-96A8-2D82DB6A6F83}" presName="textNode" presStyleLbl="bgShp" presStyleIdx="1" presStyleCnt="3"/>
      <dgm:spPr/>
      <dgm:t>
        <a:bodyPr/>
        <a:lstStyle/>
        <a:p>
          <a:endParaRPr lang="uk-UA"/>
        </a:p>
      </dgm:t>
    </dgm:pt>
    <dgm:pt modelId="{2249FDA0-34E0-4020-A02C-2A952F59DB98}" type="pres">
      <dgm:prSet presAssocID="{E0E8DB27-0B94-4D9C-96A8-2D82DB6A6F83}" presName="compChildNode" presStyleCnt="0"/>
      <dgm:spPr/>
    </dgm:pt>
    <dgm:pt modelId="{CDB8E5E3-4AC5-4A8D-A1FA-DDCE9BA810FC}" type="pres">
      <dgm:prSet presAssocID="{E0E8DB27-0B94-4D9C-96A8-2D82DB6A6F83}" presName="theInnerList" presStyleCnt="0"/>
      <dgm:spPr/>
    </dgm:pt>
    <dgm:pt modelId="{AFB1BF33-3AFF-45F7-8064-E91EC556ACA1}" type="pres">
      <dgm:prSet presAssocID="{D8780C03-B500-4307-82D4-B47385267B57}" presName="child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1671F3E1-071F-4098-A574-8CABE7BE473E}" type="pres">
      <dgm:prSet presAssocID="{E0E8DB27-0B94-4D9C-96A8-2D82DB6A6F83}" presName="aSpace" presStyleCnt="0"/>
      <dgm:spPr/>
    </dgm:pt>
    <dgm:pt modelId="{30939C91-6713-4193-A007-C853A62DAE90}" type="pres">
      <dgm:prSet presAssocID="{D09C199B-29B4-4521-9741-7BB177AEB63A}" presName="compNode" presStyleCnt="0"/>
      <dgm:spPr/>
    </dgm:pt>
    <dgm:pt modelId="{16A82D78-E94A-41AC-8B05-A8EBB7782808}" type="pres">
      <dgm:prSet presAssocID="{D09C199B-29B4-4521-9741-7BB177AEB63A}" presName="aNode" presStyleLbl="bgShp" presStyleIdx="2" presStyleCnt="3" custScaleX="115759"/>
      <dgm:spPr/>
      <dgm:t>
        <a:bodyPr/>
        <a:lstStyle/>
        <a:p>
          <a:endParaRPr lang="uk-UA"/>
        </a:p>
      </dgm:t>
    </dgm:pt>
    <dgm:pt modelId="{2C571DE7-04F9-43CA-905E-97F1C9BFF812}" type="pres">
      <dgm:prSet presAssocID="{D09C199B-29B4-4521-9741-7BB177AEB63A}" presName="textNode" presStyleLbl="bgShp" presStyleIdx="2" presStyleCnt="3"/>
      <dgm:spPr/>
      <dgm:t>
        <a:bodyPr/>
        <a:lstStyle/>
        <a:p>
          <a:endParaRPr lang="uk-UA"/>
        </a:p>
      </dgm:t>
    </dgm:pt>
    <dgm:pt modelId="{43729250-2B6A-43BD-8B44-EB9664325376}" type="pres">
      <dgm:prSet presAssocID="{D09C199B-29B4-4521-9741-7BB177AEB63A}" presName="compChildNode" presStyleCnt="0"/>
      <dgm:spPr/>
    </dgm:pt>
    <dgm:pt modelId="{F6FE7416-CADC-4498-8F56-D76E5FF2905A}" type="pres">
      <dgm:prSet presAssocID="{D09C199B-29B4-4521-9741-7BB177AEB63A}" presName="theInnerList" presStyleCnt="0"/>
      <dgm:spPr/>
    </dgm:pt>
    <dgm:pt modelId="{E1B000E7-C0DC-4AAE-927A-91CE13034CF7}" type="pres">
      <dgm:prSet presAssocID="{12EDBFF3-34A5-48BA-B07C-C07AEA79F812}" presName="childNode" presStyleLbl="node1" presStyleIdx="2" presStyleCnt="3" custScaleX="117121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F82CCD1B-8D72-4F3E-8EDA-1276A82F9599}" type="presOf" srcId="{12EDBFF3-34A5-48BA-B07C-C07AEA79F812}" destId="{E1B000E7-C0DC-4AAE-927A-91CE13034CF7}" srcOrd="0" destOrd="0" presId="urn:microsoft.com/office/officeart/2005/8/layout/lProcess2"/>
    <dgm:cxn modelId="{A14AAAB0-1219-4036-9444-86DF17AAF16F}" type="presOf" srcId="{D8780C03-B500-4307-82D4-B47385267B57}" destId="{AFB1BF33-3AFF-45F7-8064-E91EC556ACA1}" srcOrd="0" destOrd="0" presId="urn:microsoft.com/office/officeart/2005/8/layout/lProcess2"/>
    <dgm:cxn modelId="{604580C6-386A-4AA3-9D65-ED40C153C706}" type="presOf" srcId="{60E72853-9091-4385-873A-4CC9873560EB}" destId="{A4791F71-F041-409E-A795-81913D6FCFFF}" srcOrd="0" destOrd="0" presId="urn:microsoft.com/office/officeart/2005/8/layout/lProcess2"/>
    <dgm:cxn modelId="{1E61FD17-98B4-4FE2-886C-4F31E07B9EAE}" srcId="{4708C0D1-B919-4FB5-8CE3-7CA9F226B48A}" destId="{60E72853-9091-4385-873A-4CC9873560EB}" srcOrd="0" destOrd="0" parTransId="{F7389270-328F-4587-B5AB-3011D16F70E6}" sibTransId="{52751F48-5D41-4D72-806C-8DE76DBA9988}"/>
    <dgm:cxn modelId="{1246B18E-486B-4430-9300-44EA548526F6}" type="presOf" srcId="{4E6917EA-1968-4713-B21B-22D1497CAF61}" destId="{F012B43F-0E0C-4D91-BC51-C96ED6225AF6}" srcOrd="0" destOrd="0" presId="urn:microsoft.com/office/officeart/2005/8/layout/lProcess2"/>
    <dgm:cxn modelId="{721F776A-1AD0-4CEC-B6DC-04F78D66A40C}" type="presOf" srcId="{E0E8DB27-0B94-4D9C-96A8-2D82DB6A6F83}" destId="{7CB43377-DA63-47A0-BC2F-691D4D10B876}" srcOrd="0" destOrd="0" presId="urn:microsoft.com/office/officeart/2005/8/layout/lProcess2"/>
    <dgm:cxn modelId="{3FB5DA1C-00D6-4473-B784-2ACC1A830FC1}" type="presOf" srcId="{60E72853-9091-4385-873A-4CC9873560EB}" destId="{A55B792F-F623-40A8-8783-0737C97A206C}" srcOrd="1" destOrd="0" presId="urn:microsoft.com/office/officeart/2005/8/layout/lProcess2"/>
    <dgm:cxn modelId="{87694C98-AD25-470A-B001-500AFA3268DC}" type="presOf" srcId="{D09C199B-29B4-4521-9741-7BB177AEB63A}" destId="{16A82D78-E94A-41AC-8B05-A8EBB7782808}" srcOrd="0" destOrd="0" presId="urn:microsoft.com/office/officeart/2005/8/layout/lProcess2"/>
    <dgm:cxn modelId="{61BE9428-4331-4B5A-AF89-E50873389FC2}" srcId="{4708C0D1-B919-4FB5-8CE3-7CA9F226B48A}" destId="{D09C199B-29B4-4521-9741-7BB177AEB63A}" srcOrd="2" destOrd="0" parTransId="{C33EDBDE-20BA-4101-98B7-2B86D895C4D9}" sibTransId="{4BD0F77C-00C1-4A58-A958-07419A9E0DF9}"/>
    <dgm:cxn modelId="{C7FED685-C660-4FD4-96E8-5C2CC0D0140F}" srcId="{4708C0D1-B919-4FB5-8CE3-7CA9F226B48A}" destId="{E0E8DB27-0B94-4D9C-96A8-2D82DB6A6F83}" srcOrd="1" destOrd="0" parTransId="{7436EB32-BF1F-4B79-B941-6B92CFFD1C54}" sibTransId="{EE223043-8BF4-4E2C-958C-7DD50BCB48C1}"/>
    <dgm:cxn modelId="{D9D4395B-231E-4EEA-93BE-30CE92B6509D}" type="presOf" srcId="{E0E8DB27-0B94-4D9C-96A8-2D82DB6A6F83}" destId="{BEC2F9A5-981A-4BDD-9F39-286E4B1706B4}" srcOrd="1" destOrd="0" presId="urn:microsoft.com/office/officeart/2005/8/layout/lProcess2"/>
    <dgm:cxn modelId="{00553DA4-49D5-43AE-8592-629078228FC8}" srcId="{60E72853-9091-4385-873A-4CC9873560EB}" destId="{4E6917EA-1968-4713-B21B-22D1497CAF61}" srcOrd="0" destOrd="0" parTransId="{3389C635-DC3F-498D-90B4-59E00B257D29}" sibTransId="{90A2BABA-7A92-4D48-96F8-B0805C23FC7B}"/>
    <dgm:cxn modelId="{2EB5923D-BE7B-4BC5-991A-5136C8169B53}" type="presOf" srcId="{4708C0D1-B919-4FB5-8CE3-7CA9F226B48A}" destId="{8F578455-593A-4A69-9CF7-5D08B3A21937}" srcOrd="0" destOrd="0" presId="urn:microsoft.com/office/officeart/2005/8/layout/lProcess2"/>
    <dgm:cxn modelId="{620455A3-DD2B-4FBC-AA04-068B04EB8071}" type="presOf" srcId="{D09C199B-29B4-4521-9741-7BB177AEB63A}" destId="{2C571DE7-04F9-43CA-905E-97F1C9BFF812}" srcOrd="1" destOrd="0" presId="urn:microsoft.com/office/officeart/2005/8/layout/lProcess2"/>
    <dgm:cxn modelId="{F986CE93-FFEB-4122-990B-622CFBD39504}" srcId="{E0E8DB27-0B94-4D9C-96A8-2D82DB6A6F83}" destId="{D8780C03-B500-4307-82D4-B47385267B57}" srcOrd="0" destOrd="0" parTransId="{9F9966BF-46D4-45FB-AE81-BBA234D16EF7}" sibTransId="{91D05396-429D-41F5-A6B9-FDDBC7A90538}"/>
    <dgm:cxn modelId="{7F926A29-2311-4E52-AE3C-997E39AAE59D}" srcId="{D09C199B-29B4-4521-9741-7BB177AEB63A}" destId="{12EDBFF3-34A5-48BA-B07C-C07AEA79F812}" srcOrd="0" destOrd="0" parTransId="{FF9C9564-117E-4CF0-93BC-00EA0EB119CE}" sibTransId="{83C6BB1A-097B-47D0-BB08-D44670F3E2AF}"/>
    <dgm:cxn modelId="{A3B89E85-1B27-4BC6-B10F-1351553CA6BC}" type="presParOf" srcId="{8F578455-593A-4A69-9CF7-5D08B3A21937}" destId="{8971F089-BCCB-4E06-9740-E10810D770D3}" srcOrd="0" destOrd="0" presId="urn:microsoft.com/office/officeart/2005/8/layout/lProcess2"/>
    <dgm:cxn modelId="{C7302DF1-CFD5-4F27-B4C8-ACB6E685987A}" type="presParOf" srcId="{8971F089-BCCB-4E06-9740-E10810D770D3}" destId="{A4791F71-F041-409E-A795-81913D6FCFFF}" srcOrd="0" destOrd="0" presId="urn:microsoft.com/office/officeart/2005/8/layout/lProcess2"/>
    <dgm:cxn modelId="{425B304E-EB39-4CBA-8238-81EEF55DA92D}" type="presParOf" srcId="{8971F089-BCCB-4E06-9740-E10810D770D3}" destId="{A55B792F-F623-40A8-8783-0737C97A206C}" srcOrd="1" destOrd="0" presId="urn:microsoft.com/office/officeart/2005/8/layout/lProcess2"/>
    <dgm:cxn modelId="{6F566E9C-31D2-406B-B010-3DE0F5644F00}" type="presParOf" srcId="{8971F089-BCCB-4E06-9740-E10810D770D3}" destId="{7DDF2CD6-8901-4A64-9DC8-42F80FAD0E11}" srcOrd="2" destOrd="0" presId="urn:microsoft.com/office/officeart/2005/8/layout/lProcess2"/>
    <dgm:cxn modelId="{661EBA5F-0664-45C4-8110-9BAFC0A58DC7}" type="presParOf" srcId="{7DDF2CD6-8901-4A64-9DC8-42F80FAD0E11}" destId="{E2E52FF8-AF0D-416C-AE2A-282635CBF030}" srcOrd="0" destOrd="0" presId="urn:microsoft.com/office/officeart/2005/8/layout/lProcess2"/>
    <dgm:cxn modelId="{B8C0CFF7-E37A-43A1-8000-8CE22D313085}" type="presParOf" srcId="{E2E52FF8-AF0D-416C-AE2A-282635CBF030}" destId="{F012B43F-0E0C-4D91-BC51-C96ED6225AF6}" srcOrd="0" destOrd="0" presId="urn:microsoft.com/office/officeart/2005/8/layout/lProcess2"/>
    <dgm:cxn modelId="{1BD41705-7213-4A92-A1BE-A19A448EEC93}" type="presParOf" srcId="{8F578455-593A-4A69-9CF7-5D08B3A21937}" destId="{2B7C2D32-92AA-493B-AC11-2C5CA639D9DF}" srcOrd="1" destOrd="0" presId="urn:microsoft.com/office/officeart/2005/8/layout/lProcess2"/>
    <dgm:cxn modelId="{B86283EF-A2FD-4C18-A3AF-DC154EBD71BB}" type="presParOf" srcId="{8F578455-593A-4A69-9CF7-5D08B3A21937}" destId="{5F3682A0-8990-4E63-8F14-4F4884171E0F}" srcOrd="2" destOrd="0" presId="urn:microsoft.com/office/officeart/2005/8/layout/lProcess2"/>
    <dgm:cxn modelId="{44BF0D5B-15FC-403C-B5C3-F4146F31484B}" type="presParOf" srcId="{5F3682A0-8990-4E63-8F14-4F4884171E0F}" destId="{7CB43377-DA63-47A0-BC2F-691D4D10B876}" srcOrd="0" destOrd="0" presId="urn:microsoft.com/office/officeart/2005/8/layout/lProcess2"/>
    <dgm:cxn modelId="{CFEBBB29-9407-4024-833D-704E936AEFB6}" type="presParOf" srcId="{5F3682A0-8990-4E63-8F14-4F4884171E0F}" destId="{BEC2F9A5-981A-4BDD-9F39-286E4B1706B4}" srcOrd="1" destOrd="0" presId="urn:microsoft.com/office/officeart/2005/8/layout/lProcess2"/>
    <dgm:cxn modelId="{0E0D8454-A68B-463D-95EA-F64F0FC45C13}" type="presParOf" srcId="{5F3682A0-8990-4E63-8F14-4F4884171E0F}" destId="{2249FDA0-34E0-4020-A02C-2A952F59DB98}" srcOrd="2" destOrd="0" presId="urn:microsoft.com/office/officeart/2005/8/layout/lProcess2"/>
    <dgm:cxn modelId="{0328489A-BA79-4BFA-94F8-0835BF49E283}" type="presParOf" srcId="{2249FDA0-34E0-4020-A02C-2A952F59DB98}" destId="{CDB8E5E3-4AC5-4A8D-A1FA-DDCE9BA810FC}" srcOrd="0" destOrd="0" presId="urn:microsoft.com/office/officeart/2005/8/layout/lProcess2"/>
    <dgm:cxn modelId="{5C0FD536-5616-4C98-ABA9-A0ACCCB54D09}" type="presParOf" srcId="{CDB8E5E3-4AC5-4A8D-A1FA-DDCE9BA810FC}" destId="{AFB1BF33-3AFF-45F7-8064-E91EC556ACA1}" srcOrd="0" destOrd="0" presId="urn:microsoft.com/office/officeart/2005/8/layout/lProcess2"/>
    <dgm:cxn modelId="{55F612A9-2D72-42D7-B2B8-D1ECF98BF310}" type="presParOf" srcId="{8F578455-593A-4A69-9CF7-5D08B3A21937}" destId="{1671F3E1-071F-4098-A574-8CABE7BE473E}" srcOrd="3" destOrd="0" presId="urn:microsoft.com/office/officeart/2005/8/layout/lProcess2"/>
    <dgm:cxn modelId="{A4012341-BE1C-4AEA-953A-AC7BF37FE1EF}" type="presParOf" srcId="{8F578455-593A-4A69-9CF7-5D08B3A21937}" destId="{30939C91-6713-4193-A007-C853A62DAE90}" srcOrd="4" destOrd="0" presId="urn:microsoft.com/office/officeart/2005/8/layout/lProcess2"/>
    <dgm:cxn modelId="{89BA0DC6-57AE-41C8-AF4B-81F95CAC110C}" type="presParOf" srcId="{30939C91-6713-4193-A007-C853A62DAE90}" destId="{16A82D78-E94A-41AC-8B05-A8EBB7782808}" srcOrd="0" destOrd="0" presId="urn:microsoft.com/office/officeart/2005/8/layout/lProcess2"/>
    <dgm:cxn modelId="{4AAC33F2-9694-4EBA-810B-F9635F76FA73}" type="presParOf" srcId="{30939C91-6713-4193-A007-C853A62DAE90}" destId="{2C571DE7-04F9-43CA-905E-97F1C9BFF812}" srcOrd="1" destOrd="0" presId="urn:microsoft.com/office/officeart/2005/8/layout/lProcess2"/>
    <dgm:cxn modelId="{F4DC5FAB-82BC-4E79-A493-C95F3CEB61AA}" type="presParOf" srcId="{30939C91-6713-4193-A007-C853A62DAE90}" destId="{43729250-2B6A-43BD-8B44-EB9664325376}" srcOrd="2" destOrd="0" presId="urn:microsoft.com/office/officeart/2005/8/layout/lProcess2"/>
    <dgm:cxn modelId="{70FC976B-6727-4091-A536-8D11F2A702F1}" type="presParOf" srcId="{43729250-2B6A-43BD-8B44-EB9664325376}" destId="{F6FE7416-CADC-4498-8F56-D76E5FF2905A}" srcOrd="0" destOrd="0" presId="urn:microsoft.com/office/officeart/2005/8/layout/lProcess2"/>
    <dgm:cxn modelId="{880023EF-6EA0-444F-8770-DA378E583E4D}" type="presParOf" srcId="{F6FE7416-CADC-4498-8F56-D76E5FF2905A}" destId="{E1B000E7-C0DC-4AAE-927A-91CE13034CF7}" srcOrd="0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DB89FEBB-7633-4333-938C-4F40D556E92B}" type="doc">
      <dgm:prSet loTypeId="urn:microsoft.com/office/officeart/2005/8/layout/hList3" loCatId="list" qsTypeId="urn:microsoft.com/office/officeart/2005/8/quickstyle/3d3" qsCatId="3D" csTypeId="urn:microsoft.com/office/officeart/2005/8/colors/accent0_2" csCatId="mainScheme" phldr="1"/>
      <dgm:spPr/>
      <dgm:t>
        <a:bodyPr/>
        <a:lstStyle/>
        <a:p>
          <a:endParaRPr lang="uk-UA"/>
        </a:p>
      </dgm:t>
    </dgm:pt>
    <dgm:pt modelId="{871AB3A6-8C27-4FFC-B1AA-68ED5EDDF84E}">
      <dgm:prSet/>
      <dgm:spPr/>
      <dgm:t>
        <a:bodyPr/>
        <a:lstStyle/>
        <a:p>
          <a:r>
            <a:rPr lang="uk-UA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3. Завдання відкритої форми з розгорнутою відповіддю (№ 58*) </a:t>
          </a:r>
          <a:endParaRPr lang="uk-UA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C6E3E95-82CE-436B-871E-C830DDC3BE40}" type="parTrans" cxnId="{D38F85EB-09E0-4AF4-9923-B516F0D14AFA}">
      <dgm:prSet/>
      <dgm:spPr/>
      <dgm:t>
        <a:bodyPr/>
        <a:lstStyle/>
        <a:p>
          <a:endParaRPr lang="uk-UA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0CC9ECA-EF02-4F03-9186-0982F4A55E1F}" type="sibTrans" cxnId="{D38F85EB-09E0-4AF4-9923-B516F0D14AFA}">
      <dgm:prSet/>
      <dgm:spPr/>
      <dgm:t>
        <a:bodyPr/>
        <a:lstStyle/>
        <a:p>
          <a:endParaRPr lang="uk-UA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6E65C8C-6FF0-4C51-A591-15245FF74FE5}">
      <dgm:prSet custT="1"/>
      <dgm:spPr/>
      <dgm:t>
        <a:bodyPr/>
        <a:lstStyle/>
        <a:p>
          <a:r>
            <a: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Завдання складається з </a:t>
          </a:r>
          <a:r>
            <a:rPr lang="uk-UA" sz="3600" noProof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основи</a:t>
          </a:r>
          <a:r>
            <a: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uk-UA" sz="3600" noProof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та передбачає </a:t>
          </a:r>
        </a:p>
        <a:p>
          <a:r>
            <a:rPr lang="uk-UA" sz="3600" b="1" noProof="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створення учасником ЗНО власного аргументативного висловлення </a:t>
          </a:r>
        </a:p>
        <a:p>
          <a:r>
            <a:rPr lang="uk-UA" sz="3600" noProof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на </a:t>
          </a:r>
          <a:r>
            <a:rPr lang="uk-UA" sz="3600" b="1" noProof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дискусійну тему </a:t>
          </a:r>
          <a:r>
            <a:rPr lang="uk-UA" sz="3600" noProof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 бланку відповідей</a:t>
          </a:r>
          <a:r>
            <a: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36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Б</a:t>
          </a:r>
        </a:p>
        <a:p>
          <a:r>
            <a:rPr lang="ru-RU" sz="36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Максимальна </a:t>
          </a:r>
          <a:r>
            <a:rPr lang="uk-UA" sz="36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кількість балів - 20</a:t>
          </a:r>
          <a:endParaRPr lang="uk-UA" sz="36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63FA0AF-7F9A-48E1-A867-33C926D0950C}" type="parTrans" cxnId="{6CB551DA-90A0-4530-B469-96A4B7597F33}">
      <dgm:prSet/>
      <dgm:spPr/>
      <dgm:t>
        <a:bodyPr/>
        <a:lstStyle/>
        <a:p>
          <a:endParaRPr lang="uk-UA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F349E36-E4E7-44E4-8A13-055A1BF72731}" type="sibTrans" cxnId="{6CB551DA-90A0-4530-B469-96A4B7597F33}">
      <dgm:prSet/>
      <dgm:spPr/>
      <dgm:t>
        <a:bodyPr/>
        <a:lstStyle/>
        <a:p>
          <a:endParaRPr lang="uk-UA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4F3B557-A1EA-48ED-8187-BC7EC5648174}" type="pres">
      <dgm:prSet presAssocID="{DB89FEBB-7633-4333-938C-4F40D556E92B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AA62AC4A-6904-4D8E-91D3-1CFAD5335D5B}" type="pres">
      <dgm:prSet presAssocID="{871AB3A6-8C27-4FFC-B1AA-68ED5EDDF84E}" presName="roof" presStyleLbl="dkBgShp" presStyleIdx="0" presStyleCnt="2"/>
      <dgm:spPr/>
      <dgm:t>
        <a:bodyPr/>
        <a:lstStyle/>
        <a:p>
          <a:endParaRPr lang="uk-UA"/>
        </a:p>
      </dgm:t>
    </dgm:pt>
    <dgm:pt modelId="{0FA4DD4E-07FB-4B5E-8C01-EA5B2ED8046E}" type="pres">
      <dgm:prSet presAssocID="{871AB3A6-8C27-4FFC-B1AA-68ED5EDDF84E}" presName="pillars" presStyleCnt="0"/>
      <dgm:spPr/>
    </dgm:pt>
    <dgm:pt modelId="{7F1D3369-03F3-4A08-8EB6-E1E775385AAA}" type="pres">
      <dgm:prSet presAssocID="{871AB3A6-8C27-4FFC-B1AA-68ED5EDDF84E}" presName="pillar1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A402A16C-7D40-4A2B-A176-399790A89288}" type="pres">
      <dgm:prSet presAssocID="{871AB3A6-8C27-4FFC-B1AA-68ED5EDDF84E}" presName="base" presStyleLbl="dkBgShp" presStyleIdx="1" presStyleCnt="2"/>
      <dgm:spPr/>
    </dgm:pt>
  </dgm:ptLst>
  <dgm:cxnLst>
    <dgm:cxn modelId="{67366CA5-143B-4563-B90C-6377734BDBC9}" type="presOf" srcId="{871AB3A6-8C27-4FFC-B1AA-68ED5EDDF84E}" destId="{AA62AC4A-6904-4D8E-91D3-1CFAD5335D5B}" srcOrd="0" destOrd="0" presId="urn:microsoft.com/office/officeart/2005/8/layout/hList3"/>
    <dgm:cxn modelId="{717B6E41-741D-494C-BB4E-DD42D8910B99}" type="presOf" srcId="{76E65C8C-6FF0-4C51-A591-15245FF74FE5}" destId="{7F1D3369-03F3-4A08-8EB6-E1E775385AAA}" srcOrd="0" destOrd="0" presId="urn:microsoft.com/office/officeart/2005/8/layout/hList3"/>
    <dgm:cxn modelId="{049CB5A0-5C64-488B-BAB2-C59EE363EE33}" type="presOf" srcId="{DB89FEBB-7633-4333-938C-4F40D556E92B}" destId="{B4F3B557-A1EA-48ED-8187-BC7EC5648174}" srcOrd="0" destOrd="0" presId="urn:microsoft.com/office/officeart/2005/8/layout/hList3"/>
    <dgm:cxn modelId="{6CB551DA-90A0-4530-B469-96A4B7597F33}" srcId="{871AB3A6-8C27-4FFC-B1AA-68ED5EDDF84E}" destId="{76E65C8C-6FF0-4C51-A591-15245FF74FE5}" srcOrd="0" destOrd="0" parTransId="{263FA0AF-7F9A-48E1-A867-33C926D0950C}" sibTransId="{DF349E36-E4E7-44E4-8A13-055A1BF72731}"/>
    <dgm:cxn modelId="{D38F85EB-09E0-4AF4-9923-B516F0D14AFA}" srcId="{DB89FEBB-7633-4333-938C-4F40D556E92B}" destId="{871AB3A6-8C27-4FFC-B1AA-68ED5EDDF84E}" srcOrd="0" destOrd="0" parTransId="{3C6E3E95-82CE-436B-871E-C830DDC3BE40}" sibTransId="{20CC9ECA-EF02-4F03-9186-0982F4A55E1F}"/>
    <dgm:cxn modelId="{A023FB7D-E5D1-4113-A9F3-FC7731BF52A0}" type="presParOf" srcId="{B4F3B557-A1EA-48ED-8187-BC7EC5648174}" destId="{AA62AC4A-6904-4D8E-91D3-1CFAD5335D5B}" srcOrd="0" destOrd="0" presId="urn:microsoft.com/office/officeart/2005/8/layout/hList3"/>
    <dgm:cxn modelId="{E965FC50-93B4-46FD-98B9-195AEBDCFD50}" type="presParOf" srcId="{B4F3B557-A1EA-48ED-8187-BC7EC5648174}" destId="{0FA4DD4E-07FB-4B5E-8C01-EA5B2ED8046E}" srcOrd="1" destOrd="0" presId="urn:microsoft.com/office/officeart/2005/8/layout/hList3"/>
    <dgm:cxn modelId="{457A6DA6-962D-42FC-8951-C1DDFFB0D814}" type="presParOf" srcId="{0FA4DD4E-07FB-4B5E-8C01-EA5B2ED8046E}" destId="{7F1D3369-03F3-4A08-8EB6-E1E775385AAA}" srcOrd="0" destOrd="0" presId="urn:microsoft.com/office/officeart/2005/8/layout/hList3"/>
    <dgm:cxn modelId="{7180118D-28C4-4551-A12C-DE866F1A11BE}" type="presParOf" srcId="{B4F3B557-A1EA-48ED-8187-BC7EC5648174}" destId="{A402A16C-7D40-4A2B-A176-399790A89288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27D9BC71-E81C-40C1-BDC5-F90E8C18D8EF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D150E27D-CF60-41B2-A895-FE06F3976C39}">
      <dgm:prSet phldrT="[Текст]"/>
      <dgm:spPr/>
      <dgm:t>
        <a:bodyPr/>
        <a:lstStyle/>
        <a:p>
          <a:r>
            <a:rPr lang="uk-UA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ТЕЗА: </a:t>
          </a:r>
          <a:r>
            <a:rPr lang="uk-UA" i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наявність; формулювання; </a:t>
          </a:r>
          <a:r>
            <a:rPr lang="uk-UA" i="1" dirty="0" err="1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мовні</a:t>
          </a:r>
          <a:r>
            <a:rPr lang="uk-UA" i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конструкції</a:t>
          </a:r>
          <a:r>
            <a:rPr lang="uk-UA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, </a:t>
          </a:r>
          <a:r>
            <a:rPr lang="uk-UA" b="0" i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необхідні для логічного висловлення думок</a:t>
          </a:r>
          <a:endParaRPr lang="uk-UA" b="0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917292C-D223-4019-B090-137535424775}" type="parTrans" cxnId="{935CB0E9-CC11-4FB3-84C5-B3B36B1942B0}">
      <dgm:prSet/>
      <dgm:spPr/>
      <dgm:t>
        <a:bodyPr/>
        <a:lstStyle/>
        <a:p>
          <a:endParaRPr lang="uk-UA"/>
        </a:p>
      </dgm:t>
    </dgm:pt>
    <dgm:pt modelId="{0DA2EA91-9901-4294-B511-5B80D9B66F42}" type="sibTrans" cxnId="{935CB0E9-CC11-4FB3-84C5-B3B36B1942B0}">
      <dgm:prSet/>
      <dgm:spPr/>
      <dgm:t>
        <a:bodyPr/>
        <a:lstStyle/>
        <a:p>
          <a:endParaRPr lang="uk-UA"/>
        </a:p>
      </dgm:t>
    </dgm:pt>
    <dgm:pt modelId="{7865BBE6-B26C-4022-A773-9BF99631AE79}">
      <dgm:prSet phldrT="[Текст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uk-UA" dirty="0" err="1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rPr>
            <a:t>обов</a:t>
          </a:r>
          <a:r>
            <a:rPr lang="en-US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rPr>
            <a:t>’</a:t>
          </a:r>
          <a:r>
            <a:rPr lang="uk-UA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rPr>
            <a:t>язково   має бути розташована </a:t>
          </a:r>
          <a:r>
            <a:rPr lang="uk-UA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rPr>
            <a:t>на початку власного висловлення </a:t>
          </a:r>
          <a:endParaRPr lang="uk-UA" b="1" dirty="0">
            <a:solidFill>
              <a:srgbClr val="0070C0"/>
            </a:solidFill>
          </a:endParaRPr>
        </a:p>
      </dgm:t>
    </dgm:pt>
    <dgm:pt modelId="{C3F4E90E-9546-417B-A4EC-621A9BB4B6D9}" type="parTrans" cxnId="{FA53CD53-458E-4C0A-8C84-0E6FF4D3F054}">
      <dgm:prSet/>
      <dgm:spPr/>
      <dgm:t>
        <a:bodyPr/>
        <a:lstStyle/>
        <a:p>
          <a:endParaRPr lang="uk-UA"/>
        </a:p>
      </dgm:t>
    </dgm:pt>
    <dgm:pt modelId="{1FD23544-BA20-4C9D-A85C-EE2C68F91377}" type="sibTrans" cxnId="{FA53CD53-458E-4C0A-8C84-0E6FF4D3F054}">
      <dgm:prSet/>
      <dgm:spPr/>
      <dgm:t>
        <a:bodyPr/>
        <a:lstStyle/>
        <a:p>
          <a:endParaRPr lang="uk-UA"/>
        </a:p>
      </dgm:t>
    </dgm:pt>
    <dgm:pt modelId="{8404B948-77AC-4C03-9E12-A418D3C6F6D4}">
      <dgm:prSet phldrT="[Текст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uk-UA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rPr>
            <a:t>сформульована </a:t>
          </a:r>
          <a:r>
            <a:rPr lang="uk-UA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чітко і містить конструкції</a:t>
          </a:r>
          <a:r>
            <a:rPr lang="uk-UA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rPr>
            <a:t>, які виражають власну думку</a:t>
          </a:r>
          <a:endParaRPr lang="uk-UA" dirty="0"/>
        </a:p>
      </dgm:t>
    </dgm:pt>
    <dgm:pt modelId="{235912D6-AB09-4548-B0DE-C03EA2B4A43A}" type="parTrans" cxnId="{CF34CBBB-4764-4ED0-B65E-1FB230ACE993}">
      <dgm:prSet/>
      <dgm:spPr/>
      <dgm:t>
        <a:bodyPr/>
        <a:lstStyle/>
        <a:p>
          <a:endParaRPr lang="uk-UA"/>
        </a:p>
      </dgm:t>
    </dgm:pt>
    <dgm:pt modelId="{49D3AA62-30A4-4724-93FD-81875B3AA2B3}" type="sibTrans" cxnId="{CF34CBBB-4764-4ED0-B65E-1FB230ACE993}">
      <dgm:prSet/>
      <dgm:spPr/>
      <dgm:t>
        <a:bodyPr/>
        <a:lstStyle/>
        <a:p>
          <a:endParaRPr lang="uk-UA"/>
        </a:p>
      </dgm:t>
    </dgm:pt>
    <dgm:pt modelId="{F1A5D7F8-0200-468A-938C-A6D89DB047A6}">
      <dgm:prSet phldrT="[Текст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uk-UA" b="1" i="1" dirty="0" smtClean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Я думаю, …</a:t>
          </a:r>
          <a:endParaRPr lang="ru-RU" b="1" i="1" dirty="0" smtClean="0">
            <a:solidFill>
              <a:schemeClr val="accent4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r>
            <a:rPr lang="uk-UA" b="1" i="1" dirty="0" smtClean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Я вважаю, …</a:t>
          </a:r>
          <a:endParaRPr lang="ru-RU" b="1" i="1" dirty="0" smtClean="0">
            <a:solidFill>
              <a:schemeClr val="accent4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r>
            <a:rPr lang="uk-UA" b="1" i="1" dirty="0" smtClean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Мені здається, що …</a:t>
          </a:r>
          <a:endParaRPr lang="ru-RU" b="1" i="1" dirty="0" smtClean="0">
            <a:solidFill>
              <a:schemeClr val="accent4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r>
            <a:rPr lang="uk-UA" b="1" i="1" dirty="0" smtClean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На мою думку, …</a:t>
          </a:r>
          <a:endParaRPr lang="ru-RU" b="1" i="1" dirty="0" smtClean="0">
            <a:solidFill>
              <a:schemeClr val="accent4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r>
            <a:rPr lang="uk-UA" b="1" i="1" dirty="0" smtClean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На моє переконання, …</a:t>
          </a:r>
          <a:endParaRPr lang="ru-RU" b="1" i="1" dirty="0" smtClean="0">
            <a:solidFill>
              <a:schemeClr val="accent4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r>
            <a:rPr lang="uk-UA" b="1" i="1" dirty="0" smtClean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Моя точка зору на цю проблему така:</a:t>
          </a:r>
          <a:endParaRPr lang="uk-UA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2E1C843-343C-4252-AB51-426E87324525}" type="parTrans" cxnId="{41910B08-1770-4C22-8171-151041A016E8}">
      <dgm:prSet/>
      <dgm:spPr/>
      <dgm:t>
        <a:bodyPr/>
        <a:lstStyle/>
        <a:p>
          <a:endParaRPr lang="uk-UA"/>
        </a:p>
      </dgm:t>
    </dgm:pt>
    <dgm:pt modelId="{24EA5D93-3C4B-4F73-877E-775714046AE3}" type="sibTrans" cxnId="{41910B08-1770-4C22-8171-151041A016E8}">
      <dgm:prSet/>
      <dgm:spPr/>
      <dgm:t>
        <a:bodyPr/>
        <a:lstStyle/>
        <a:p>
          <a:endParaRPr lang="uk-UA"/>
        </a:p>
      </dgm:t>
    </dgm:pt>
    <dgm:pt modelId="{D34CFDF8-58D8-4352-BECE-5DC222FEB00C}" type="pres">
      <dgm:prSet presAssocID="{27D9BC71-E81C-40C1-BDC5-F90E8C18D8EF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B01D1632-5518-4635-B364-D6CDC6373B58}" type="pres">
      <dgm:prSet presAssocID="{D150E27D-CF60-41B2-A895-FE06F3976C39}" presName="roof" presStyleLbl="dkBgShp" presStyleIdx="0" presStyleCnt="2"/>
      <dgm:spPr/>
      <dgm:t>
        <a:bodyPr/>
        <a:lstStyle/>
        <a:p>
          <a:endParaRPr lang="uk-UA"/>
        </a:p>
      </dgm:t>
    </dgm:pt>
    <dgm:pt modelId="{5DDCA91D-4A8D-4FE7-B020-A3EB07B0903F}" type="pres">
      <dgm:prSet presAssocID="{D150E27D-CF60-41B2-A895-FE06F3976C39}" presName="pillars" presStyleCnt="0"/>
      <dgm:spPr/>
    </dgm:pt>
    <dgm:pt modelId="{ABA18CCA-0106-4FC8-9EB1-BB8FB3D729D8}" type="pres">
      <dgm:prSet presAssocID="{D150E27D-CF60-41B2-A895-FE06F3976C39}" presName="pillar1" presStyleLbl="node1" presStyleIdx="0" presStyleCnt="3" custScaleX="61289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20C70192-A5FF-439D-B350-3A8616C2CB1B}" type="pres">
      <dgm:prSet presAssocID="{8404B948-77AC-4C03-9E12-A418D3C6F6D4}" presName="pillarX" presStyleLbl="node1" presStyleIdx="1" presStyleCnt="3" custScaleX="76255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D7AF8E5E-85F4-4E47-8FA4-EA38901FD08B}" type="pres">
      <dgm:prSet presAssocID="{F1A5D7F8-0200-468A-938C-A6D89DB047A6}" presName="pillar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886F34ED-942B-48E5-A9C3-32BB3B96471B}" type="pres">
      <dgm:prSet presAssocID="{D150E27D-CF60-41B2-A895-FE06F3976C39}" presName="base" presStyleLbl="dkBgShp" presStyleIdx="1" presStyleCnt="2"/>
      <dgm:spPr/>
    </dgm:pt>
  </dgm:ptLst>
  <dgm:cxnLst>
    <dgm:cxn modelId="{CF34CBBB-4764-4ED0-B65E-1FB230ACE993}" srcId="{D150E27D-CF60-41B2-A895-FE06F3976C39}" destId="{8404B948-77AC-4C03-9E12-A418D3C6F6D4}" srcOrd="1" destOrd="0" parTransId="{235912D6-AB09-4548-B0DE-C03EA2B4A43A}" sibTransId="{49D3AA62-30A4-4724-93FD-81875B3AA2B3}"/>
    <dgm:cxn modelId="{AFB49A50-288F-44E6-981E-950E0DE0EDA7}" type="presOf" srcId="{27D9BC71-E81C-40C1-BDC5-F90E8C18D8EF}" destId="{D34CFDF8-58D8-4352-BECE-5DC222FEB00C}" srcOrd="0" destOrd="0" presId="urn:microsoft.com/office/officeart/2005/8/layout/hList3"/>
    <dgm:cxn modelId="{41910B08-1770-4C22-8171-151041A016E8}" srcId="{D150E27D-CF60-41B2-A895-FE06F3976C39}" destId="{F1A5D7F8-0200-468A-938C-A6D89DB047A6}" srcOrd="2" destOrd="0" parTransId="{82E1C843-343C-4252-AB51-426E87324525}" sibTransId="{24EA5D93-3C4B-4F73-877E-775714046AE3}"/>
    <dgm:cxn modelId="{601E31C1-4184-449F-BBE7-9000388386A1}" type="presOf" srcId="{F1A5D7F8-0200-468A-938C-A6D89DB047A6}" destId="{D7AF8E5E-85F4-4E47-8FA4-EA38901FD08B}" srcOrd="0" destOrd="0" presId="urn:microsoft.com/office/officeart/2005/8/layout/hList3"/>
    <dgm:cxn modelId="{935CB0E9-CC11-4FB3-84C5-B3B36B1942B0}" srcId="{27D9BC71-E81C-40C1-BDC5-F90E8C18D8EF}" destId="{D150E27D-CF60-41B2-A895-FE06F3976C39}" srcOrd="0" destOrd="0" parTransId="{4917292C-D223-4019-B090-137535424775}" sibTransId="{0DA2EA91-9901-4294-B511-5B80D9B66F42}"/>
    <dgm:cxn modelId="{62707717-0EE1-4E34-A5D4-EE8072A7DD0B}" type="presOf" srcId="{D150E27D-CF60-41B2-A895-FE06F3976C39}" destId="{B01D1632-5518-4635-B364-D6CDC6373B58}" srcOrd="0" destOrd="0" presId="urn:microsoft.com/office/officeart/2005/8/layout/hList3"/>
    <dgm:cxn modelId="{FA53CD53-458E-4C0A-8C84-0E6FF4D3F054}" srcId="{D150E27D-CF60-41B2-A895-FE06F3976C39}" destId="{7865BBE6-B26C-4022-A773-9BF99631AE79}" srcOrd="0" destOrd="0" parTransId="{C3F4E90E-9546-417B-A4EC-621A9BB4B6D9}" sibTransId="{1FD23544-BA20-4C9D-A85C-EE2C68F91377}"/>
    <dgm:cxn modelId="{4BA327D2-6D75-48E7-8663-449F3C215052}" type="presOf" srcId="{8404B948-77AC-4C03-9E12-A418D3C6F6D4}" destId="{20C70192-A5FF-439D-B350-3A8616C2CB1B}" srcOrd="0" destOrd="0" presId="urn:microsoft.com/office/officeart/2005/8/layout/hList3"/>
    <dgm:cxn modelId="{EF5C9188-6665-41F5-83D8-2D95E08273DF}" type="presOf" srcId="{7865BBE6-B26C-4022-A773-9BF99631AE79}" destId="{ABA18CCA-0106-4FC8-9EB1-BB8FB3D729D8}" srcOrd="0" destOrd="0" presId="urn:microsoft.com/office/officeart/2005/8/layout/hList3"/>
    <dgm:cxn modelId="{B4822BBA-5A8B-4DFF-AE29-12DD00F58B64}" type="presParOf" srcId="{D34CFDF8-58D8-4352-BECE-5DC222FEB00C}" destId="{B01D1632-5518-4635-B364-D6CDC6373B58}" srcOrd="0" destOrd="0" presId="urn:microsoft.com/office/officeart/2005/8/layout/hList3"/>
    <dgm:cxn modelId="{32F64579-4495-4931-B73F-F5ED301E8865}" type="presParOf" srcId="{D34CFDF8-58D8-4352-BECE-5DC222FEB00C}" destId="{5DDCA91D-4A8D-4FE7-B020-A3EB07B0903F}" srcOrd="1" destOrd="0" presId="urn:microsoft.com/office/officeart/2005/8/layout/hList3"/>
    <dgm:cxn modelId="{3048D3ED-F56D-4A00-AD9E-B42E7BFF9D24}" type="presParOf" srcId="{5DDCA91D-4A8D-4FE7-B020-A3EB07B0903F}" destId="{ABA18CCA-0106-4FC8-9EB1-BB8FB3D729D8}" srcOrd="0" destOrd="0" presId="urn:microsoft.com/office/officeart/2005/8/layout/hList3"/>
    <dgm:cxn modelId="{BC42F89A-2455-4F1E-80AE-B0122FD19AA5}" type="presParOf" srcId="{5DDCA91D-4A8D-4FE7-B020-A3EB07B0903F}" destId="{20C70192-A5FF-439D-B350-3A8616C2CB1B}" srcOrd="1" destOrd="0" presId="urn:microsoft.com/office/officeart/2005/8/layout/hList3"/>
    <dgm:cxn modelId="{53795F10-668F-4A62-BC2A-A2628EBE5AC4}" type="presParOf" srcId="{5DDCA91D-4A8D-4FE7-B020-A3EB07B0903F}" destId="{D7AF8E5E-85F4-4E47-8FA4-EA38901FD08B}" srcOrd="2" destOrd="0" presId="urn:microsoft.com/office/officeart/2005/8/layout/hList3"/>
    <dgm:cxn modelId="{396716B1-D8F5-48F5-A8D3-6E7D583EA367}" type="presParOf" srcId="{D34CFDF8-58D8-4352-BECE-5DC222FEB00C}" destId="{886F34ED-942B-48E5-A9C3-32BB3B96471B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2017AA-FFA9-4D92-BBCB-F2B48362DBF8}">
      <dsp:nvSpPr>
        <dsp:cNvPr id="0" name=""/>
        <dsp:cNvSpPr/>
      </dsp:nvSpPr>
      <dsp:spPr>
        <a:xfrm>
          <a:off x="542388" y="0"/>
          <a:ext cx="7343683" cy="5061049"/>
        </a:xfrm>
        <a:prstGeom prst="diamond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58317CA-82C7-458E-BE23-271ADFE45398}">
      <dsp:nvSpPr>
        <dsp:cNvPr id="0" name=""/>
        <dsp:cNvSpPr/>
      </dsp:nvSpPr>
      <dsp:spPr>
        <a:xfrm>
          <a:off x="182371" y="101611"/>
          <a:ext cx="3564659" cy="2346661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ctr" defTabSz="1689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800" b="1" kern="1200" dirty="0" smtClean="0"/>
            <a:t>Наказ № 162 від 22.09.2016р.</a:t>
          </a:r>
          <a:endParaRPr lang="ru-RU" sz="3800" kern="1200" dirty="0"/>
        </a:p>
      </dsp:txBody>
      <dsp:txXfrm>
        <a:off x="296926" y="216166"/>
        <a:ext cx="3335549" cy="2117551"/>
      </dsp:txXfrm>
    </dsp:sp>
    <dsp:sp modelId="{4199C906-3A42-4D95-8128-1EA9F1D1E4CB}">
      <dsp:nvSpPr>
        <dsp:cNvPr id="0" name=""/>
        <dsp:cNvSpPr/>
      </dsp:nvSpPr>
      <dsp:spPr>
        <a:xfrm>
          <a:off x="4536304" y="72004"/>
          <a:ext cx="3710958" cy="2393164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kern="1200" dirty="0" smtClean="0"/>
            <a:t>“ Про затвердження Загальних характеристик сертифікаційних робіт зовнішнього незалежного оцінювання 2017 року ”</a:t>
          </a:r>
          <a:endParaRPr lang="ru-RU" sz="2400" b="1" kern="1200" dirty="0"/>
        </a:p>
      </dsp:txBody>
      <dsp:txXfrm>
        <a:off x="4653129" y="188829"/>
        <a:ext cx="3477308" cy="2159514"/>
      </dsp:txXfrm>
    </dsp:sp>
    <dsp:sp modelId="{578322DD-19CA-4B04-A835-6E7520175C49}">
      <dsp:nvSpPr>
        <dsp:cNvPr id="0" name=""/>
        <dsp:cNvSpPr/>
      </dsp:nvSpPr>
      <dsp:spPr>
        <a:xfrm>
          <a:off x="146092" y="2664302"/>
          <a:ext cx="3564659" cy="2202672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700" b="1" kern="1200" dirty="0" smtClean="0"/>
            <a:t>Наказ № 163 від 22.09.2016р. </a:t>
          </a:r>
          <a:endParaRPr lang="ru-RU" sz="3700" kern="1200" dirty="0"/>
        </a:p>
      </dsp:txBody>
      <dsp:txXfrm>
        <a:off x="253618" y="2771828"/>
        <a:ext cx="3349607" cy="1987620"/>
      </dsp:txXfrm>
    </dsp:sp>
    <dsp:sp modelId="{F5BC21E5-93AA-4AF6-830C-612828EE06DE}">
      <dsp:nvSpPr>
        <dsp:cNvPr id="0" name=""/>
        <dsp:cNvSpPr/>
      </dsp:nvSpPr>
      <dsp:spPr>
        <a:xfrm>
          <a:off x="4598646" y="2752965"/>
          <a:ext cx="3645921" cy="2117837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1" kern="1200" dirty="0" smtClean="0"/>
            <a:t>“ Про затвердження Критеріїв оцінювання завдань відкритої форми з розгорнутою відповіддю сертифікаційних робіт зовнішнього незалежного оцінювання 2017 року ”</a:t>
          </a:r>
          <a:endParaRPr lang="ru-RU" sz="2000" b="1" kern="1200" dirty="0"/>
        </a:p>
      </dsp:txBody>
      <dsp:txXfrm>
        <a:off x="4702030" y="2856349"/>
        <a:ext cx="3439153" cy="1911069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1D1632-5518-4635-B364-D6CDC6373B58}">
      <dsp:nvSpPr>
        <dsp:cNvPr id="0" name=""/>
        <dsp:cNvSpPr/>
      </dsp:nvSpPr>
      <dsp:spPr>
        <a:xfrm>
          <a:off x="0" y="0"/>
          <a:ext cx="8888288" cy="1560105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600" b="1" kern="1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АРГУМЕНТИ</a:t>
          </a:r>
          <a:r>
            <a:rPr lang="uk-UA" sz="2600" kern="1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: </a:t>
          </a:r>
          <a:r>
            <a:rPr lang="uk-UA" sz="2800" i="1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містяться  </a:t>
          </a:r>
          <a:r>
            <a:rPr lang="uk-UA" sz="2800" b="1" i="1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після тези </a:t>
          </a:r>
          <a:r>
            <a:rPr lang="uk-UA" sz="2800" i="1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та відповідають їй; аргументів має бути </a:t>
          </a:r>
          <a:r>
            <a:rPr lang="uk-UA" sz="2800" b="1" i="1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мінімум два; </a:t>
          </a:r>
          <a:r>
            <a:rPr lang="uk-UA" sz="2800" i="1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мають бути використані </a:t>
          </a:r>
          <a:r>
            <a:rPr lang="uk-UA" sz="2800" b="1" i="1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спеціальні слова й вирази</a:t>
          </a:r>
          <a:r>
            <a:rPr lang="uk-UA" sz="2800" i="1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, які потрібні для аргументації</a:t>
          </a:r>
          <a:r>
            <a:rPr lang="uk-UA" sz="2800" kern="1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uk-UA" sz="2800" b="0" i="1" kern="1200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0"/>
        <a:ext cx="8888288" cy="1560105"/>
      </dsp:txXfrm>
    </dsp:sp>
    <dsp:sp modelId="{ABA18CCA-0106-4FC8-9EB1-BB8FB3D729D8}">
      <dsp:nvSpPr>
        <dsp:cNvPr id="0" name=""/>
        <dsp:cNvSpPr/>
      </dsp:nvSpPr>
      <dsp:spPr>
        <a:xfrm>
          <a:off x="0" y="1560105"/>
          <a:ext cx="8888288" cy="3276221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uk-UA" sz="2600" b="1" i="1" kern="1200" dirty="0" smtClean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• Я так вважаю, тому що …</a:t>
          </a:r>
          <a:endParaRPr lang="ru-RU" sz="2600" b="1" i="1" kern="1200" dirty="0" smtClean="0">
            <a:solidFill>
              <a:schemeClr val="accent4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ctr" defTabSz="11557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uk-UA" sz="2600" b="1" i="1" kern="1200" dirty="0" smtClean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• Чому я так думаю? Тому що …</a:t>
          </a:r>
          <a:endParaRPr lang="ru-RU" sz="2600" b="1" i="1" kern="1200" dirty="0" smtClean="0">
            <a:solidFill>
              <a:schemeClr val="accent4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ctr" defTabSz="11557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uk-UA" sz="2600" b="1" i="1" kern="1200" dirty="0" smtClean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• Аргументом на користь моєї думки може бути те, що …</a:t>
          </a:r>
          <a:endParaRPr lang="ru-RU" sz="2600" b="1" i="1" kern="1200" dirty="0" smtClean="0">
            <a:solidFill>
              <a:schemeClr val="accent4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ctr" defTabSz="11557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uk-UA" sz="2600" b="1" i="1" kern="1200" dirty="0" smtClean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• До того ж …</a:t>
          </a:r>
          <a:endParaRPr lang="ru-RU" sz="2600" b="1" i="1" kern="1200" dirty="0" smtClean="0">
            <a:solidFill>
              <a:schemeClr val="accent4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ctr" defTabSz="11557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uk-UA" sz="2600" b="1" i="1" kern="1200" dirty="0" smtClean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•Довести своє твердження я можу такими аргументами:</a:t>
          </a:r>
          <a:r>
            <a:rPr lang="ru-RU" sz="2600" b="1" i="1" kern="1200" dirty="0" smtClean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uk-UA" sz="2600" b="1" i="1" kern="1200" dirty="0" smtClean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по-перше, …, а по-друге, …</a:t>
          </a:r>
          <a:endParaRPr lang="ru-RU" sz="2600" b="1" i="1" kern="1200" dirty="0" smtClean="0">
            <a:solidFill>
              <a:schemeClr val="accent4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ctr" defTabSz="11557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uk-UA" sz="2600" b="1" i="1" kern="1200" dirty="0" smtClean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•На користь моєї думки можу навести такі аргументи: …</a:t>
          </a:r>
          <a:endParaRPr lang="ru-RU" sz="2600" b="1" i="1" kern="1200" dirty="0" smtClean="0">
            <a:solidFill>
              <a:schemeClr val="accent4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ctr" defTabSz="11557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uk-UA" sz="2600" b="1" i="1" kern="1200" dirty="0" smtClean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• Моє переконання ґрунтується на тому, що, по-перше, …</a:t>
          </a:r>
          <a:endParaRPr lang="uk-UA" sz="26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1560105"/>
        <a:ext cx="8888288" cy="3276221"/>
      </dsp:txXfrm>
    </dsp:sp>
    <dsp:sp modelId="{886F34ED-942B-48E5-A9C3-32BB3B96471B}">
      <dsp:nvSpPr>
        <dsp:cNvPr id="0" name=""/>
        <dsp:cNvSpPr/>
      </dsp:nvSpPr>
      <dsp:spPr>
        <a:xfrm>
          <a:off x="0" y="4836327"/>
          <a:ext cx="8888288" cy="364024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1D1632-5518-4635-B364-D6CDC6373B58}">
      <dsp:nvSpPr>
        <dsp:cNvPr id="0" name=""/>
        <dsp:cNvSpPr/>
      </dsp:nvSpPr>
      <dsp:spPr>
        <a:xfrm>
          <a:off x="0" y="0"/>
          <a:ext cx="8784976" cy="1560105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6500" kern="1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ПРИКЛАДИ:</a:t>
          </a:r>
          <a:endParaRPr lang="uk-UA" sz="6500" b="0" kern="1200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0"/>
        <a:ext cx="8784976" cy="1560105"/>
      </dsp:txXfrm>
    </dsp:sp>
    <dsp:sp modelId="{ABA18CCA-0106-4FC8-9EB1-BB8FB3D729D8}">
      <dsp:nvSpPr>
        <dsp:cNvPr id="0" name=""/>
        <dsp:cNvSpPr/>
      </dsp:nvSpPr>
      <dsp:spPr>
        <a:xfrm>
          <a:off x="893" y="1560105"/>
          <a:ext cx="2481790" cy="3276221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700" kern="12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rPr>
            <a:t>йдуть </a:t>
          </a:r>
          <a:r>
            <a:rPr lang="uk-UA" sz="2700" b="1" kern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після аргументів </a:t>
          </a:r>
          <a:r>
            <a:rPr lang="uk-UA" sz="2700" kern="12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rPr>
            <a:t>і підтверджують їх істинність</a:t>
          </a:r>
          <a:endParaRPr lang="uk-UA" sz="2700" b="1" kern="1200" dirty="0">
            <a:solidFill>
              <a:srgbClr val="0070C0"/>
            </a:solidFill>
          </a:endParaRPr>
        </a:p>
      </dsp:txBody>
      <dsp:txXfrm>
        <a:off x="893" y="1560105"/>
        <a:ext cx="2481790" cy="3276221"/>
      </dsp:txXfrm>
    </dsp:sp>
    <dsp:sp modelId="{20C70192-A5FF-439D-B350-3A8616C2CB1B}">
      <dsp:nvSpPr>
        <dsp:cNvPr id="0" name=""/>
        <dsp:cNvSpPr/>
      </dsp:nvSpPr>
      <dsp:spPr>
        <a:xfrm>
          <a:off x="2482684" y="1560105"/>
          <a:ext cx="3087812" cy="3276221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700" kern="12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rPr>
            <a:t>прикладів </a:t>
          </a:r>
          <a:r>
            <a:rPr lang="uk-UA" sz="2700" b="1" kern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мінімум два</a:t>
          </a:r>
          <a:r>
            <a:rPr lang="uk-UA" sz="2700" kern="12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rPr>
            <a:t>: один з літератури чи інших видів мистецтва та один з історії, суспільно-політичного чи власного життя</a:t>
          </a:r>
          <a:endParaRPr lang="uk-UA" sz="2700" kern="1200" dirty="0"/>
        </a:p>
      </dsp:txBody>
      <dsp:txXfrm>
        <a:off x="2482684" y="1560105"/>
        <a:ext cx="3087812" cy="3276221"/>
      </dsp:txXfrm>
    </dsp:sp>
    <dsp:sp modelId="{D7AF8E5E-85F4-4E47-8FA4-EA38901FD08B}">
      <dsp:nvSpPr>
        <dsp:cNvPr id="0" name=""/>
        <dsp:cNvSpPr/>
      </dsp:nvSpPr>
      <dsp:spPr>
        <a:xfrm>
          <a:off x="5570497" y="1560105"/>
          <a:ext cx="3213584" cy="3276221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700" kern="12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rPr>
            <a:t>мають бути використані </a:t>
          </a:r>
          <a:r>
            <a:rPr lang="uk-UA" sz="2700" b="1" kern="12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rPr>
            <a:t>спеціальні слова й вирази</a:t>
          </a:r>
          <a:r>
            <a:rPr lang="uk-UA" sz="2700" kern="12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rPr>
            <a:t>, які потрібні для  наведення прикладів</a:t>
          </a:r>
          <a:endParaRPr lang="uk-UA" sz="27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570497" y="1560105"/>
        <a:ext cx="3213584" cy="3276221"/>
      </dsp:txXfrm>
    </dsp:sp>
    <dsp:sp modelId="{886F34ED-942B-48E5-A9C3-32BB3B96471B}">
      <dsp:nvSpPr>
        <dsp:cNvPr id="0" name=""/>
        <dsp:cNvSpPr/>
      </dsp:nvSpPr>
      <dsp:spPr>
        <a:xfrm>
          <a:off x="0" y="4836327"/>
          <a:ext cx="8784976" cy="364024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1D1632-5518-4635-B364-D6CDC6373B58}">
      <dsp:nvSpPr>
        <dsp:cNvPr id="0" name=""/>
        <dsp:cNvSpPr/>
      </dsp:nvSpPr>
      <dsp:spPr>
        <a:xfrm>
          <a:off x="0" y="0"/>
          <a:ext cx="8784976" cy="1560105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6500" kern="1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ВИСНОВКИ:</a:t>
          </a:r>
          <a:endParaRPr lang="uk-UA" sz="6500" b="0" kern="1200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0"/>
        <a:ext cx="8784976" cy="1560105"/>
      </dsp:txXfrm>
    </dsp:sp>
    <dsp:sp modelId="{ABA18CCA-0106-4FC8-9EB1-BB8FB3D729D8}">
      <dsp:nvSpPr>
        <dsp:cNvPr id="0" name=""/>
        <dsp:cNvSpPr/>
      </dsp:nvSpPr>
      <dsp:spPr>
        <a:xfrm>
          <a:off x="2885" y="1560105"/>
          <a:ext cx="3911975" cy="3276221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4400" kern="120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rPr>
            <a:t>містяться </a:t>
          </a:r>
          <a:r>
            <a:rPr lang="uk-UA" sz="4400" kern="12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rPr>
            <a:t>після прикладів і відповідає тезі</a:t>
          </a:r>
          <a:endParaRPr lang="uk-UA" sz="4400" b="1" kern="1200" dirty="0">
            <a:solidFill>
              <a:srgbClr val="0070C0"/>
            </a:solidFill>
          </a:endParaRPr>
        </a:p>
      </dsp:txBody>
      <dsp:txXfrm>
        <a:off x="2885" y="1560105"/>
        <a:ext cx="3911975" cy="3276221"/>
      </dsp:txXfrm>
    </dsp:sp>
    <dsp:sp modelId="{20C70192-A5FF-439D-B350-3A8616C2CB1B}">
      <dsp:nvSpPr>
        <dsp:cNvPr id="0" name=""/>
        <dsp:cNvSpPr/>
      </dsp:nvSpPr>
      <dsp:spPr>
        <a:xfrm>
          <a:off x="3914860" y="1560105"/>
          <a:ext cx="4867230" cy="3276221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4400" kern="12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rPr>
            <a:t>використані спеціальні слова й вирази, які потрібні для висновків</a:t>
          </a:r>
          <a:endParaRPr lang="uk-UA" sz="4400" kern="1200" dirty="0"/>
        </a:p>
      </dsp:txBody>
      <dsp:txXfrm>
        <a:off x="3914860" y="1560105"/>
        <a:ext cx="4867230" cy="3276221"/>
      </dsp:txXfrm>
    </dsp:sp>
    <dsp:sp modelId="{886F34ED-942B-48E5-A9C3-32BB3B96471B}">
      <dsp:nvSpPr>
        <dsp:cNvPr id="0" name=""/>
        <dsp:cNvSpPr/>
      </dsp:nvSpPr>
      <dsp:spPr>
        <a:xfrm>
          <a:off x="0" y="4836327"/>
          <a:ext cx="8784976" cy="364024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11B539-685D-48C9-9741-2DEB4BE1778B}">
      <dsp:nvSpPr>
        <dsp:cNvPr id="0" name=""/>
        <dsp:cNvSpPr/>
      </dsp:nvSpPr>
      <dsp:spPr>
        <a:xfrm>
          <a:off x="2955" y="325850"/>
          <a:ext cx="3410007" cy="68945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13792" rIns="199136" bIns="113792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Інтервал значення</a:t>
          </a:r>
          <a:endParaRPr lang="uk-UA" sz="28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955" y="325850"/>
        <a:ext cx="3410007" cy="689451"/>
      </dsp:txXfrm>
    </dsp:sp>
    <dsp:sp modelId="{E178493E-0798-4EA6-8620-653B85133484}">
      <dsp:nvSpPr>
        <dsp:cNvPr id="0" name=""/>
        <dsp:cNvSpPr/>
      </dsp:nvSpPr>
      <dsp:spPr>
        <a:xfrm>
          <a:off x="2955" y="927269"/>
          <a:ext cx="3410007" cy="2810880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70688" tIns="170688" rIns="227584" bIns="256032" numCol="1" spcCol="1270" anchor="t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3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понад 80 %</a:t>
          </a:r>
          <a:endParaRPr lang="uk-UA" sz="3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3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60 – 79 %</a:t>
          </a:r>
          <a:endParaRPr lang="uk-UA" sz="3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3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40 – 59 %</a:t>
          </a:r>
          <a:endParaRPr lang="uk-UA" sz="3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3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20 – 39 %</a:t>
          </a:r>
          <a:endParaRPr lang="uk-UA" sz="3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3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Менше 20%</a:t>
          </a:r>
          <a:endParaRPr lang="uk-UA" sz="3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955" y="927269"/>
        <a:ext cx="3410007" cy="2810880"/>
      </dsp:txXfrm>
    </dsp:sp>
    <dsp:sp modelId="{118F42F1-18F0-467E-BE2F-BBBD831DBB57}">
      <dsp:nvSpPr>
        <dsp:cNvPr id="0" name=""/>
        <dsp:cNvSpPr/>
      </dsp:nvSpPr>
      <dsp:spPr>
        <a:xfrm>
          <a:off x="3910023" y="328761"/>
          <a:ext cx="4636314" cy="68379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13792" rIns="199136" bIns="113792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Характеристика завдання</a:t>
          </a:r>
          <a:endParaRPr lang="uk-UA" sz="28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910023" y="328761"/>
        <a:ext cx="4636314" cy="683790"/>
      </dsp:txXfrm>
    </dsp:sp>
    <dsp:sp modelId="{2B9777EF-D745-44E6-AA15-63395FB71EF3}">
      <dsp:nvSpPr>
        <dsp:cNvPr id="0" name=""/>
        <dsp:cNvSpPr/>
      </dsp:nvSpPr>
      <dsp:spPr>
        <a:xfrm>
          <a:off x="3890364" y="924358"/>
          <a:ext cx="4675632" cy="2810880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70688" tIns="170688" rIns="227584" bIns="256032" numCol="1" spcCol="1270" anchor="t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3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дуже легке</a:t>
          </a:r>
          <a:endParaRPr lang="uk-UA" sz="3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3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легке</a:t>
          </a:r>
          <a:endParaRPr lang="uk-UA" sz="3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3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оптимальне</a:t>
          </a:r>
          <a:endParaRPr lang="uk-UA" sz="3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3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складне</a:t>
          </a:r>
          <a:endParaRPr lang="uk-UA" sz="3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3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дуже складне</a:t>
          </a:r>
          <a:endParaRPr lang="uk-UA" sz="3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890364" y="924358"/>
        <a:ext cx="4675632" cy="2810880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EA7B40-ACC6-47B4-8DD0-56959A0C42BB}">
      <dsp:nvSpPr>
        <dsp:cNvPr id="0" name=""/>
        <dsp:cNvSpPr/>
      </dsp:nvSpPr>
      <dsp:spPr>
        <a:xfrm>
          <a:off x="0" y="39357"/>
          <a:ext cx="7224464" cy="455715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900" b="1" kern="1200" dirty="0" smtClean="0">
              <a:solidFill>
                <a:schemeClr val="tx1"/>
              </a:solidFill>
            </a:rPr>
            <a:t>Морфеміку</a:t>
          </a:r>
          <a:endParaRPr lang="ru-RU" sz="1900" b="1" kern="1200" dirty="0">
            <a:solidFill>
              <a:schemeClr val="tx1"/>
            </a:solidFill>
          </a:endParaRPr>
        </a:p>
      </dsp:txBody>
      <dsp:txXfrm>
        <a:off x="22246" y="61603"/>
        <a:ext cx="7179972" cy="411223"/>
      </dsp:txXfrm>
    </dsp:sp>
    <dsp:sp modelId="{CC2E03BC-26B6-4CC1-829B-1B55CD47C7DC}">
      <dsp:nvSpPr>
        <dsp:cNvPr id="0" name=""/>
        <dsp:cNvSpPr/>
      </dsp:nvSpPr>
      <dsp:spPr>
        <a:xfrm>
          <a:off x="0" y="549792"/>
          <a:ext cx="7224464" cy="455715"/>
        </a:xfrm>
        <a:prstGeom prst="roundRect">
          <a:avLst/>
        </a:prstGeom>
        <a:solidFill>
          <a:schemeClr val="accent3">
            <a:hueOff val="1250029"/>
            <a:satOff val="-1876"/>
            <a:lumOff val="-30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900" b="1" kern="1200" dirty="0" smtClean="0">
              <a:solidFill>
                <a:schemeClr val="tx1"/>
              </a:solidFill>
            </a:rPr>
            <a:t>Фонетику (асиміляція приголосних )</a:t>
          </a:r>
          <a:endParaRPr lang="ru-RU" sz="1900" b="1" kern="1200" dirty="0">
            <a:solidFill>
              <a:schemeClr val="tx1"/>
            </a:solidFill>
          </a:endParaRPr>
        </a:p>
      </dsp:txBody>
      <dsp:txXfrm>
        <a:off x="22246" y="572038"/>
        <a:ext cx="7179972" cy="411223"/>
      </dsp:txXfrm>
    </dsp:sp>
    <dsp:sp modelId="{1B3D70E6-8A36-4D0D-98BE-F37B2F2B9BD3}">
      <dsp:nvSpPr>
        <dsp:cNvPr id="0" name=""/>
        <dsp:cNvSpPr/>
      </dsp:nvSpPr>
      <dsp:spPr>
        <a:xfrm>
          <a:off x="0" y="1060227"/>
          <a:ext cx="7224464" cy="455715"/>
        </a:xfrm>
        <a:prstGeom prst="roundRect">
          <a:avLst/>
        </a:prstGeom>
        <a:solidFill>
          <a:schemeClr val="accent3">
            <a:hueOff val="2500059"/>
            <a:satOff val="-3751"/>
            <a:lumOff val="-61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900" b="1" kern="1200" dirty="0" smtClean="0">
              <a:solidFill>
                <a:schemeClr val="tx1"/>
              </a:solidFill>
            </a:rPr>
            <a:t>Правопис НЕ з дієприкметниками</a:t>
          </a:r>
          <a:endParaRPr lang="ru-RU" sz="1900" b="1" kern="1200" dirty="0">
            <a:solidFill>
              <a:schemeClr val="tx1"/>
            </a:solidFill>
          </a:endParaRPr>
        </a:p>
      </dsp:txBody>
      <dsp:txXfrm>
        <a:off x="22246" y="1082473"/>
        <a:ext cx="7179972" cy="411223"/>
      </dsp:txXfrm>
    </dsp:sp>
    <dsp:sp modelId="{5B6FF803-4E40-4BCE-9DB7-72CC93E36594}">
      <dsp:nvSpPr>
        <dsp:cNvPr id="0" name=""/>
        <dsp:cNvSpPr/>
      </dsp:nvSpPr>
      <dsp:spPr>
        <a:xfrm>
          <a:off x="0" y="1570662"/>
          <a:ext cx="7224464" cy="455715"/>
        </a:xfrm>
        <a:prstGeom prst="roundRect">
          <a:avLst/>
        </a:prstGeom>
        <a:solidFill>
          <a:schemeClr val="accent3">
            <a:hueOff val="3750088"/>
            <a:satOff val="-5627"/>
            <a:lumOff val="-91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900" b="1" kern="1200" dirty="0" smtClean="0">
              <a:solidFill>
                <a:schemeClr val="tx1"/>
              </a:solidFill>
            </a:rPr>
            <a:t>Прийменникові конструкції</a:t>
          </a:r>
          <a:endParaRPr lang="ru-RU" sz="1900" b="1" kern="1200" dirty="0">
            <a:solidFill>
              <a:schemeClr val="tx1"/>
            </a:solidFill>
          </a:endParaRPr>
        </a:p>
      </dsp:txBody>
      <dsp:txXfrm>
        <a:off x="22246" y="1592908"/>
        <a:ext cx="7179972" cy="411223"/>
      </dsp:txXfrm>
    </dsp:sp>
    <dsp:sp modelId="{17EFD3A3-1E1E-4901-9D1E-6EAACE9C4D57}">
      <dsp:nvSpPr>
        <dsp:cNvPr id="0" name=""/>
        <dsp:cNvSpPr/>
      </dsp:nvSpPr>
      <dsp:spPr>
        <a:xfrm>
          <a:off x="0" y="2081097"/>
          <a:ext cx="7224464" cy="455715"/>
        </a:xfrm>
        <a:prstGeom prst="roundRect">
          <a:avLst/>
        </a:prstGeom>
        <a:solidFill>
          <a:schemeClr val="accent3">
            <a:hueOff val="5000117"/>
            <a:satOff val="-7502"/>
            <a:lumOff val="-122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900" b="1" kern="1200" dirty="0" smtClean="0">
              <a:solidFill>
                <a:schemeClr val="tx1"/>
              </a:solidFill>
            </a:rPr>
            <a:t>Лексичну сполучуваність слів</a:t>
          </a:r>
          <a:endParaRPr lang="ru-RU" sz="1900" b="1" kern="1200" dirty="0">
            <a:solidFill>
              <a:schemeClr val="tx1"/>
            </a:solidFill>
          </a:endParaRPr>
        </a:p>
      </dsp:txBody>
      <dsp:txXfrm>
        <a:off x="22246" y="2103343"/>
        <a:ext cx="7179972" cy="411223"/>
      </dsp:txXfrm>
    </dsp:sp>
    <dsp:sp modelId="{21EF5E70-5DAF-45A1-949A-3F9A8E37C27D}">
      <dsp:nvSpPr>
        <dsp:cNvPr id="0" name=""/>
        <dsp:cNvSpPr/>
      </dsp:nvSpPr>
      <dsp:spPr>
        <a:xfrm>
          <a:off x="0" y="2591532"/>
          <a:ext cx="7224464" cy="455715"/>
        </a:xfrm>
        <a:prstGeom prst="roundRect">
          <a:avLst/>
        </a:prstGeom>
        <a:solidFill>
          <a:schemeClr val="accent3">
            <a:hueOff val="6250147"/>
            <a:satOff val="-9378"/>
            <a:lumOff val="-152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900" b="1" kern="1200" dirty="0" smtClean="0">
              <a:solidFill>
                <a:schemeClr val="tx1"/>
              </a:solidFill>
            </a:rPr>
            <a:t>Правильну вимову уподібнених приголосний</a:t>
          </a:r>
          <a:endParaRPr lang="ru-RU" sz="1900" b="1" kern="1200" dirty="0">
            <a:solidFill>
              <a:schemeClr val="tx1"/>
            </a:solidFill>
          </a:endParaRPr>
        </a:p>
      </dsp:txBody>
      <dsp:txXfrm>
        <a:off x="22246" y="2613778"/>
        <a:ext cx="7179972" cy="411223"/>
      </dsp:txXfrm>
    </dsp:sp>
    <dsp:sp modelId="{FC0E121F-8EA5-4081-90FA-74F4BECF315A}">
      <dsp:nvSpPr>
        <dsp:cNvPr id="0" name=""/>
        <dsp:cNvSpPr/>
      </dsp:nvSpPr>
      <dsp:spPr>
        <a:xfrm>
          <a:off x="0" y="3101967"/>
          <a:ext cx="7224464" cy="455715"/>
        </a:xfrm>
        <a:prstGeom prst="roundRect">
          <a:avLst/>
        </a:prstGeom>
        <a:solidFill>
          <a:schemeClr val="accent3">
            <a:hueOff val="7500176"/>
            <a:satOff val="-11253"/>
            <a:lumOff val="-183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900" b="1" kern="1200" dirty="0" smtClean="0">
              <a:solidFill>
                <a:schemeClr val="tx1"/>
              </a:solidFill>
            </a:rPr>
            <a:t>Будову слова</a:t>
          </a:r>
          <a:endParaRPr lang="ru-RU" sz="1900" b="1" kern="1200" dirty="0">
            <a:solidFill>
              <a:schemeClr val="tx1"/>
            </a:solidFill>
          </a:endParaRPr>
        </a:p>
      </dsp:txBody>
      <dsp:txXfrm>
        <a:off x="22246" y="3124213"/>
        <a:ext cx="7179972" cy="411223"/>
      </dsp:txXfrm>
    </dsp:sp>
    <dsp:sp modelId="{92972DAF-562E-4F8C-AA36-01EF8D40D520}">
      <dsp:nvSpPr>
        <dsp:cNvPr id="0" name=""/>
        <dsp:cNvSpPr/>
      </dsp:nvSpPr>
      <dsp:spPr>
        <a:xfrm>
          <a:off x="0" y="3612402"/>
          <a:ext cx="7224464" cy="455715"/>
        </a:xfrm>
        <a:prstGeom prst="roundRect">
          <a:avLst/>
        </a:prstGeom>
        <a:solidFill>
          <a:schemeClr val="accent3">
            <a:hueOff val="8750205"/>
            <a:satOff val="-13129"/>
            <a:lumOff val="-213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900" b="1" kern="1200" dirty="0" smtClean="0">
              <a:solidFill>
                <a:schemeClr val="tx1"/>
              </a:solidFill>
            </a:rPr>
            <a:t>Правопис слів разом і через дефіс</a:t>
          </a:r>
          <a:endParaRPr lang="ru-RU" sz="1900" b="1" kern="1200" dirty="0">
            <a:solidFill>
              <a:schemeClr val="tx1"/>
            </a:solidFill>
          </a:endParaRPr>
        </a:p>
      </dsp:txBody>
      <dsp:txXfrm>
        <a:off x="22246" y="3634648"/>
        <a:ext cx="7179972" cy="411223"/>
      </dsp:txXfrm>
    </dsp:sp>
    <dsp:sp modelId="{813C6AB2-49EA-44D0-8A5A-F1AC2A9039EF}">
      <dsp:nvSpPr>
        <dsp:cNvPr id="0" name=""/>
        <dsp:cNvSpPr/>
      </dsp:nvSpPr>
      <dsp:spPr>
        <a:xfrm>
          <a:off x="0" y="4122837"/>
          <a:ext cx="7224464" cy="455715"/>
        </a:xfrm>
        <a:prstGeom prst="roundRect">
          <a:avLst/>
        </a:prstGeom>
        <a:solidFill>
          <a:schemeClr val="accent3">
            <a:hueOff val="10000235"/>
            <a:satOff val="-15004"/>
            <a:lumOff val="-244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900" b="1" kern="1200" dirty="0" smtClean="0">
              <a:solidFill>
                <a:schemeClr val="tx1"/>
              </a:solidFill>
            </a:rPr>
            <a:t>Визначення частиномовної приналежності</a:t>
          </a:r>
          <a:endParaRPr lang="ru-RU" sz="1900" b="1" kern="1200" dirty="0">
            <a:solidFill>
              <a:schemeClr val="tx1"/>
            </a:solidFill>
          </a:endParaRPr>
        </a:p>
      </dsp:txBody>
      <dsp:txXfrm>
        <a:off x="22246" y="4145083"/>
        <a:ext cx="7179972" cy="411223"/>
      </dsp:txXfrm>
    </dsp:sp>
    <dsp:sp modelId="{4CB4534E-5172-4EFB-9DAB-5A1E4E5C738D}">
      <dsp:nvSpPr>
        <dsp:cNvPr id="0" name=""/>
        <dsp:cNvSpPr/>
      </dsp:nvSpPr>
      <dsp:spPr>
        <a:xfrm>
          <a:off x="0" y="4633272"/>
          <a:ext cx="7224464" cy="455715"/>
        </a:xfrm>
        <a:prstGeom prst="roundRect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900" b="1" kern="1200" dirty="0" smtClean="0">
              <a:solidFill>
                <a:schemeClr val="tx1"/>
              </a:solidFill>
            </a:rPr>
            <a:t>Пунктуацію в простому та складному реченні</a:t>
          </a:r>
          <a:endParaRPr lang="ru-RU" sz="1900" b="1" kern="1200" dirty="0">
            <a:solidFill>
              <a:schemeClr val="tx1"/>
            </a:solidFill>
          </a:endParaRPr>
        </a:p>
      </dsp:txBody>
      <dsp:txXfrm>
        <a:off x="22246" y="4655518"/>
        <a:ext cx="7179972" cy="411223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FCF688-F1F7-451E-9259-859EB565707D}">
      <dsp:nvSpPr>
        <dsp:cNvPr id="0" name=""/>
        <dsp:cNvSpPr/>
      </dsp:nvSpPr>
      <dsp:spPr>
        <a:xfrm>
          <a:off x="0" y="18248"/>
          <a:ext cx="7224464" cy="1151279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l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4800" kern="1200" dirty="0" smtClean="0"/>
            <a:t>«Чорна рада»</a:t>
          </a:r>
          <a:endParaRPr lang="ru-RU" sz="4800" kern="1200" dirty="0"/>
        </a:p>
      </dsp:txBody>
      <dsp:txXfrm>
        <a:off x="56201" y="74449"/>
        <a:ext cx="7112062" cy="1038877"/>
      </dsp:txXfrm>
    </dsp:sp>
    <dsp:sp modelId="{9761ADBA-C875-4764-8A53-BCC958524725}">
      <dsp:nvSpPr>
        <dsp:cNvPr id="0" name=""/>
        <dsp:cNvSpPr/>
      </dsp:nvSpPr>
      <dsp:spPr>
        <a:xfrm>
          <a:off x="0" y="1307768"/>
          <a:ext cx="7224464" cy="1151279"/>
        </a:xfrm>
        <a:prstGeom prst="roundRect">
          <a:avLst/>
        </a:prstGeom>
        <a:solidFill>
          <a:schemeClr val="accent3">
            <a:hueOff val="3750088"/>
            <a:satOff val="-5627"/>
            <a:lumOff val="-91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l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4800" kern="1200" dirty="0" smtClean="0"/>
            <a:t>«Подвійне коло»</a:t>
          </a:r>
          <a:endParaRPr lang="ru-RU" sz="4800" kern="1200" dirty="0"/>
        </a:p>
      </dsp:txBody>
      <dsp:txXfrm>
        <a:off x="56201" y="1363969"/>
        <a:ext cx="7112062" cy="1038877"/>
      </dsp:txXfrm>
    </dsp:sp>
    <dsp:sp modelId="{69DE8A9F-7A6B-45C4-A45C-F59547D98A47}">
      <dsp:nvSpPr>
        <dsp:cNvPr id="0" name=""/>
        <dsp:cNvSpPr/>
      </dsp:nvSpPr>
      <dsp:spPr>
        <a:xfrm>
          <a:off x="0" y="2597288"/>
          <a:ext cx="7224464" cy="1151279"/>
        </a:xfrm>
        <a:prstGeom prst="roundRect">
          <a:avLst/>
        </a:prstGeom>
        <a:solidFill>
          <a:schemeClr val="accent3">
            <a:hueOff val="7500176"/>
            <a:satOff val="-11253"/>
            <a:lumOff val="-183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l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4800" kern="1200" dirty="0" smtClean="0"/>
            <a:t>«Тигролови»</a:t>
          </a:r>
          <a:endParaRPr lang="ru-RU" sz="4800" kern="1200" dirty="0"/>
        </a:p>
      </dsp:txBody>
      <dsp:txXfrm>
        <a:off x="56201" y="2653489"/>
        <a:ext cx="7112062" cy="1038877"/>
      </dsp:txXfrm>
    </dsp:sp>
    <dsp:sp modelId="{98F27D6F-6D0B-4B12-8C00-B3EFAB126708}">
      <dsp:nvSpPr>
        <dsp:cNvPr id="0" name=""/>
        <dsp:cNvSpPr/>
      </dsp:nvSpPr>
      <dsp:spPr>
        <a:xfrm>
          <a:off x="0" y="3886808"/>
          <a:ext cx="7224464" cy="1151279"/>
        </a:xfrm>
        <a:prstGeom prst="roundRect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l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4800" kern="1200" smtClean="0"/>
            <a:t>Присвяти</a:t>
          </a:r>
          <a:endParaRPr lang="ru-RU" sz="4800" kern="1200"/>
        </a:p>
      </dsp:txBody>
      <dsp:txXfrm>
        <a:off x="56201" y="3943009"/>
        <a:ext cx="7112062" cy="1038877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EAA564-2D02-4C79-A0CD-EC5644FDC4FA}">
      <dsp:nvSpPr>
        <dsp:cNvPr id="0" name=""/>
        <dsp:cNvSpPr/>
      </dsp:nvSpPr>
      <dsp:spPr>
        <a:xfrm>
          <a:off x="0" y="14647"/>
          <a:ext cx="8643998" cy="777285"/>
        </a:xfrm>
        <a:prstGeom prst="round2DiagRect">
          <a:avLst/>
        </a:prstGeom>
        <a:gradFill rotWithShape="0">
          <a:gsLst>
            <a:gs pos="0">
              <a:srgbClr val="FFFFFF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FFFFFF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FFFFFF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4320" tIns="114300" rIns="114300" bIns="1143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000" b="1" kern="1200" dirty="0" smtClean="0">
              <a:solidFill>
                <a:srgbClr val="080808">
                  <a:hueOff val="0"/>
                  <a:satOff val="0"/>
                  <a:lumOff val="0"/>
                  <a:alphaOff val="0"/>
                </a:srgbClr>
              </a:solidFill>
              <a:latin typeface="Times New Roman" pitchFamily="18" charset="0"/>
              <a:ea typeface="+mn-ea"/>
              <a:cs typeface="Times New Roman" pitchFamily="18" charset="0"/>
            </a:rPr>
            <a:t>вул. Ак. Корольова, 26, </a:t>
          </a:r>
        </a:p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000" b="1" kern="1200" dirty="0" smtClean="0">
              <a:solidFill>
                <a:srgbClr val="080808">
                  <a:hueOff val="0"/>
                  <a:satOff val="0"/>
                  <a:lumOff val="0"/>
                  <a:alphaOff val="0"/>
                </a:srgbClr>
              </a:solidFill>
              <a:latin typeface="Times New Roman" pitchFamily="18" charset="0"/>
              <a:ea typeface="+mn-ea"/>
              <a:cs typeface="Times New Roman" pitchFamily="18" charset="0"/>
            </a:rPr>
            <a:t>м. Одеса, 65114</a:t>
          </a:r>
          <a:endParaRPr lang="en-US" sz="3000" kern="1200" dirty="0">
            <a:solidFill>
              <a:srgbClr val="080808">
                <a:hueOff val="0"/>
                <a:satOff val="0"/>
                <a:lumOff val="0"/>
                <a:alphaOff val="0"/>
              </a:srgbClr>
            </a:solidFill>
            <a:latin typeface="Tw Cen MT" pitchFamily="34" charset="0"/>
            <a:ea typeface="+mn-ea"/>
            <a:cs typeface="+mn-cs"/>
          </a:endParaRPr>
        </a:p>
      </dsp:txBody>
      <dsp:txXfrm>
        <a:off x="1806528" y="14647"/>
        <a:ext cx="6837469" cy="777285"/>
      </dsp:txXfrm>
    </dsp:sp>
    <dsp:sp modelId="{36133411-8FE4-4491-BA08-56144C63CB99}">
      <dsp:nvSpPr>
        <dsp:cNvPr id="0" name=""/>
        <dsp:cNvSpPr/>
      </dsp:nvSpPr>
      <dsp:spPr>
        <a:xfrm>
          <a:off x="389975" y="0"/>
          <a:ext cx="1104305" cy="806579"/>
        </a:xfrm>
        <a:prstGeom prst="round2Diag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F55DC1D-2488-4424-936F-00C76D4A824B}">
      <dsp:nvSpPr>
        <dsp:cNvPr id="0" name=""/>
        <dsp:cNvSpPr/>
      </dsp:nvSpPr>
      <dsp:spPr>
        <a:xfrm>
          <a:off x="0" y="884308"/>
          <a:ext cx="8643998" cy="777285"/>
        </a:xfrm>
        <a:prstGeom prst="round2DiagRect">
          <a:avLst/>
        </a:prstGeom>
        <a:gradFill rotWithShape="0">
          <a:gsLst>
            <a:gs pos="0">
              <a:srgbClr val="FFFFFF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FFFFFF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FFFFFF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4320" tIns="114300" rIns="114300" bIns="1143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000" b="1" kern="1200" dirty="0" smtClean="0">
              <a:solidFill>
                <a:srgbClr val="080808">
                  <a:hueOff val="0"/>
                  <a:satOff val="0"/>
                  <a:lumOff val="0"/>
                  <a:alphaOff val="0"/>
                </a:srgbClr>
              </a:solidFill>
              <a:latin typeface="Times New Roman" pitchFamily="18" charset="0"/>
              <a:ea typeface="+mn-ea"/>
              <a:cs typeface="Times New Roman" pitchFamily="18" charset="0"/>
            </a:rPr>
            <a:t>(048) 784-69-95,</a:t>
          </a:r>
          <a:r>
            <a:rPr lang="en-US" sz="3000" b="1" kern="1200" dirty="0" smtClean="0">
              <a:solidFill>
                <a:srgbClr val="080808">
                  <a:hueOff val="0"/>
                  <a:satOff val="0"/>
                  <a:lumOff val="0"/>
                  <a:alphaOff val="0"/>
                </a:srgbClr>
              </a:solidFill>
              <a:latin typeface="Times New Roman" pitchFamily="18" charset="0"/>
              <a:ea typeface="+mn-ea"/>
              <a:cs typeface="Times New Roman" pitchFamily="18" charset="0"/>
            </a:rPr>
            <a:t> </a:t>
          </a:r>
          <a:r>
            <a:rPr lang="uk-UA" sz="3000" b="1" kern="1200" dirty="0" smtClean="0">
              <a:solidFill>
                <a:srgbClr val="080808">
                  <a:hueOff val="0"/>
                  <a:satOff val="0"/>
                  <a:lumOff val="0"/>
                  <a:alphaOff val="0"/>
                </a:srgbClr>
              </a:solidFill>
              <a:latin typeface="Times New Roman" pitchFamily="18" charset="0"/>
              <a:ea typeface="+mn-ea"/>
              <a:cs typeface="Times New Roman" pitchFamily="18" charset="0"/>
            </a:rPr>
            <a:t>(048) 784-89-36 </a:t>
          </a:r>
          <a:endParaRPr lang="en-US" sz="3000" kern="1200" dirty="0">
            <a:solidFill>
              <a:srgbClr val="080808">
                <a:hueOff val="0"/>
                <a:satOff val="0"/>
                <a:lumOff val="0"/>
                <a:alphaOff val="0"/>
              </a:srgbClr>
            </a:solidFill>
            <a:latin typeface="Tw Cen MT" pitchFamily="34" charset="0"/>
            <a:ea typeface="+mn-ea"/>
            <a:cs typeface="+mn-cs"/>
          </a:endParaRPr>
        </a:p>
      </dsp:txBody>
      <dsp:txXfrm>
        <a:off x="1806528" y="884308"/>
        <a:ext cx="6837469" cy="777285"/>
      </dsp:txXfrm>
    </dsp:sp>
    <dsp:sp modelId="{8B82C056-6D44-4EC6-B428-208028A042F5}">
      <dsp:nvSpPr>
        <dsp:cNvPr id="0" name=""/>
        <dsp:cNvSpPr/>
      </dsp:nvSpPr>
      <dsp:spPr>
        <a:xfrm>
          <a:off x="389975" y="901209"/>
          <a:ext cx="1104305" cy="743482"/>
        </a:xfrm>
        <a:prstGeom prst="round2DiagRect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AEE08B3-1990-4730-B352-C1BE95C73039}">
      <dsp:nvSpPr>
        <dsp:cNvPr id="0" name=""/>
        <dsp:cNvSpPr/>
      </dsp:nvSpPr>
      <dsp:spPr>
        <a:xfrm>
          <a:off x="0" y="1775005"/>
          <a:ext cx="8643998" cy="777285"/>
        </a:xfrm>
        <a:prstGeom prst="round2DiagRect">
          <a:avLst/>
        </a:prstGeom>
        <a:gradFill rotWithShape="0">
          <a:gsLst>
            <a:gs pos="0">
              <a:srgbClr val="FFFFFF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FFFFFF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FFFFFF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4320" tIns="114300" rIns="114300" bIns="1143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000" b="1" i="0" kern="1200" dirty="0" smtClean="0">
              <a:solidFill>
                <a:srgbClr val="080808">
                  <a:hueOff val="0"/>
                  <a:satOff val="0"/>
                  <a:lumOff val="0"/>
                  <a:alphaOff val="0"/>
                </a:srgbClr>
              </a:solidFill>
              <a:latin typeface="Times New Roman" pitchFamily="18" charset="0"/>
              <a:ea typeface="+mn-ea"/>
              <a:cs typeface="Times New Roman" pitchFamily="18" charset="0"/>
            </a:rPr>
            <a:t>факс: </a:t>
          </a:r>
          <a:r>
            <a:rPr lang="en-US" sz="3000" b="1" i="0" kern="1200" dirty="0" smtClean="0">
              <a:solidFill>
                <a:srgbClr val="080808">
                  <a:hueOff val="0"/>
                  <a:satOff val="0"/>
                  <a:lumOff val="0"/>
                  <a:alphaOff val="0"/>
                </a:srgbClr>
              </a:solidFill>
              <a:latin typeface="Times New Roman" pitchFamily="18" charset="0"/>
              <a:ea typeface="+mn-ea"/>
              <a:cs typeface="Times New Roman" pitchFamily="18" charset="0"/>
            </a:rPr>
            <a:t>(048) 784-89-32</a:t>
          </a:r>
          <a:endParaRPr lang="en-US" sz="3000" kern="1200" dirty="0">
            <a:solidFill>
              <a:srgbClr val="080808">
                <a:hueOff val="0"/>
                <a:satOff val="0"/>
                <a:lumOff val="0"/>
                <a:alphaOff val="0"/>
              </a:srgbClr>
            </a:solidFill>
            <a:latin typeface="Tw Cen MT" pitchFamily="34" charset="0"/>
            <a:ea typeface="+mn-ea"/>
            <a:cs typeface="+mn-cs"/>
          </a:endParaRPr>
        </a:p>
      </dsp:txBody>
      <dsp:txXfrm>
        <a:off x="1806528" y="1775005"/>
        <a:ext cx="6837469" cy="777285"/>
      </dsp:txXfrm>
    </dsp:sp>
    <dsp:sp modelId="{0B2BB8AA-4092-4C07-BA8C-D47A4D6D5285}">
      <dsp:nvSpPr>
        <dsp:cNvPr id="0" name=""/>
        <dsp:cNvSpPr/>
      </dsp:nvSpPr>
      <dsp:spPr>
        <a:xfrm>
          <a:off x="389975" y="1739322"/>
          <a:ext cx="1104305" cy="848652"/>
        </a:xfrm>
        <a:prstGeom prst="round2DiagRect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D5949A6-095C-41CC-A96A-D3022429CFFC}">
      <dsp:nvSpPr>
        <dsp:cNvPr id="0" name=""/>
        <dsp:cNvSpPr/>
      </dsp:nvSpPr>
      <dsp:spPr>
        <a:xfrm>
          <a:off x="0" y="2725865"/>
          <a:ext cx="8643998" cy="777285"/>
        </a:xfrm>
        <a:prstGeom prst="round2DiagRect">
          <a:avLst/>
        </a:prstGeom>
        <a:gradFill rotWithShape="0">
          <a:gsLst>
            <a:gs pos="0">
              <a:srgbClr val="FFFFFF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FFFFFF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FFFFFF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4320" tIns="114300" rIns="114300" bIns="1143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b="1" i="0" kern="1200" dirty="0" smtClean="0">
              <a:solidFill>
                <a:srgbClr val="080808">
                  <a:hueOff val="0"/>
                  <a:satOff val="0"/>
                  <a:lumOff val="0"/>
                  <a:alphaOff val="0"/>
                </a:srgbClr>
              </a:solidFill>
              <a:latin typeface="Times New Roman" pitchFamily="18" charset="0"/>
              <a:ea typeface="+mn-ea"/>
              <a:cs typeface="Times New Roman" pitchFamily="18" charset="0"/>
            </a:rPr>
            <a:t>rc.odesa@testportal.gov.ua</a:t>
          </a:r>
          <a:endParaRPr lang="en-US" sz="3000" kern="1200" dirty="0">
            <a:solidFill>
              <a:srgbClr val="080808">
                <a:hueOff val="0"/>
                <a:satOff val="0"/>
                <a:lumOff val="0"/>
                <a:alphaOff val="0"/>
              </a:srgbClr>
            </a:solidFill>
            <a:latin typeface="Tw Cen MT" pitchFamily="34" charset="0"/>
            <a:ea typeface="+mn-ea"/>
            <a:cs typeface="+mn-cs"/>
          </a:endParaRPr>
        </a:p>
      </dsp:txBody>
      <dsp:txXfrm>
        <a:off x="1806528" y="2725865"/>
        <a:ext cx="6837469" cy="777285"/>
      </dsp:txXfrm>
    </dsp:sp>
    <dsp:sp modelId="{C24DEB7B-AAFE-4777-B8F6-0463A3E03E1B}">
      <dsp:nvSpPr>
        <dsp:cNvPr id="0" name=""/>
        <dsp:cNvSpPr/>
      </dsp:nvSpPr>
      <dsp:spPr>
        <a:xfrm>
          <a:off x="391436" y="2665703"/>
          <a:ext cx="1101383" cy="897609"/>
        </a:xfrm>
        <a:prstGeom prst="round2DiagRect">
          <a:avLst/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1987A41-88CE-4917-A47B-5C68237DC6A6}">
      <dsp:nvSpPr>
        <dsp:cNvPr id="0" name=""/>
        <dsp:cNvSpPr/>
      </dsp:nvSpPr>
      <dsp:spPr>
        <a:xfrm>
          <a:off x="0" y="3728454"/>
          <a:ext cx="8643998" cy="777285"/>
        </a:xfrm>
        <a:prstGeom prst="round2DiagRect">
          <a:avLst/>
        </a:prstGeom>
        <a:gradFill rotWithShape="0">
          <a:gsLst>
            <a:gs pos="0">
              <a:srgbClr val="FFFFFF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FFFFFF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FFFFFF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4320" tIns="114300" rIns="114300" bIns="1143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b="1" i="0" kern="1200" dirty="0" smtClean="0">
              <a:solidFill>
                <a:srgbClr val="080808">
                  <a:hueOff val="0"/>
                  <a:satOff val="0"/>
                  <a:lumOff val="0"/>
                  <a:alphaOff val="0"/>
                </a:srgbClr>
              </a:solidFill>
              <a:latin typeface="Times New Roman" pitchFamily="18" charset="0"/>
              <a:ea typeface="+mn-ea"/>
              <a:cs typeface="Times New Roman" pitchFamily="18" charset="0"/>
            </a:rPr>
            <a:t>www.test-center.od.ua</a:t>
          </a:r>
          <a:endParaRPr lang="en-US" sz="3000" kern="1200" dirty="0">
            <a:solidFill>
              <a:srgbClr val="080808">
                <a:hueOff val="0"/>
                <a:satOff val="0"/>
                <a:lumOff val="0"/>
                <a:alphaOff val="0"/>
              </a:srgbClr>
            </a:solidFill>
            <a:latin typeface="Tw Cen MT" pitchFamily="34" charset="0"/>
            <a:ea typeface="+mn-ea"/>
            <a:cs typeface="+mn-cs"/>
          </a:endParaRPr>
        </a:p>
      </dsp:txBody>
      <dsp:txXfrm>
        <a:off x="1806528" y="3728454"/>
        <a:ext cx="6837469" cy="777285"/>
      </dsp:txXfrm>
    </dsp:sp>
    <dsp:sp modelId="{AB2C5E68-71D1-45BF-8944-A26400AB737A}">
      <dsp:nvSpPr>
        <dsp:cNvPr id="0" name=""/>
        <dsp:cNvSpPr/>
      </dsp:nvSpPr>
      <dsp:spPr>
        <a:xfrm>
          <a:off x="393683" y="3641041"/>
          <a:ext cx="1096888" cy="952112"/>
        </a:xfrm>
        <a:prstGeom prst="round2DiagRect">
          <a:avLst/>
        </a:prstGeom>
        <a:blipFill rotWithShape="1">
          <a:blip xmlns:r="http://schemas.openxmlformats.org/officeDocument/2006/relationships" r:embed="rId5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07065B-B425-488A-9C5E-75BCE8B8D8B7}">
      <dsp:nvSpPr>
        <dsp:cNvPr id="0" name=""/>
        <dsp:cNvSpPr/>
      </dsp:nvSpPr>
      <dsp:spPr>
        <a:xfrm>
          <a:off x="1089" y="0"/>
          <a:ext cx="2833908" cy="3487936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900" b="1" kern="12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Час тестування</a:t>
          </a:r>
          <a:endParaRPr lang="uk-UA" sz="2900" b="1" kern="1200" dirty="0">
            <a:solidFill>
              <a:srgbClr val="0070C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089" y="0"/>
        <a:ext cx="2833908" cy="1046380"/>
      </dsp:txXfrm>
    </dsp:sp>
    <dsp:sp modelId="{2E85762A-0F76-401C-A73E-868AB42C3969}">
      <dsp:nvSpPr>
        <dsp:cNvPr id="0" name=""/>
        <dsp:cNvSpPr/>
      </dsp:nvSpPr>
      <dsp:spPr>
        <a:xfrm>
          <a:off x="284480" y="1046380"/>
          <a:ext cx="2267126" cy="226715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0" tIns="85725" rIns="114300" bIns="85725" numCol="1" spcCol="1270" anchor="ctr" anchorCtr="0">
          <a:noAutofit/>
        </a:bodyPr>
        <a:lstStyle/>
        <a:p>
          <a:pPr lvl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4500" b="1" kern="12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180 хвилин</a:t>
          </a:r>
          <a:endParaRPr lang="uk-UA" sz="45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50882" y="1112782"/>
        <a:ext cx="2134322" cy="2134354"/>
      </dsp:txXfrm>
    </dsp:sp>
    <dsp:sp modelId="{7FC8C255-1224-4DFB-851C-BEB27452C574}">
      <dsp:nvSpPr>
        <dsp:cNvPr id="0" name=""/>
        <dsp:cNvSpPr/>
      </dsp:nvSpPr>
      <dsp:spPr>
        <a:xfrm>
          <a:off x="3047541" y="0"/>
          <a:ext cx="2833908" cy="3487936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900" b="1" kern="12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Кількість завдань</a:t>
          </a:r>
          <a:endParaRPr lang="uk-UA" sz="2900" b="1" kern="1200" dirty="0">
            <a:solidFill>
              <a:srgbClr val="0070C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047541" y="0"/>
        <a:ext cx="2833908" cy="1046380"/>
      </dsp:txXfrm>
    </dsp:sp>
    <dsp:sp modelId="{8CEA184D-E0C1-43E5-9DB7-04FC5E800FDE}">
      <dsp:nvSpPr>
        <dsp:cNvPr id="0" name=""/>
        <dsp:cNvSpPr/>
      </dsp:nvSpPr>
      <dsp:spPr>
        <a:xfrm>
          <a:off x="3330932" y="1046380"/>
          <a:ext cx="2267126" cy="226715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0" tIns="85725" rIns="114300" bIns="85725" numCol="1" spcCol="1270" anchor="ctr" anchorCtr="0">
          <a:noAutofit/>
        </a:bodyPr>
        <a:lstStyle/>
        <a:p>
          <a:pPr lvl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4500" b="1" kern="12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58</a:t>
          </a:r>
          <a:endParaRPr lang="uk-UA" sz="45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397334" y="1112782"/>
        <a:ext cx="2134322" cy="2134354"/>
      </dsp:txXfrm>
    </dsp:sp>
    <dsp:sp modelId="{84ED1CCF-08E9-4CDD-9C37-2254764F3736}">
      <dsp:nvSpPr>
        <dsp:cNvPr id="0" name=""/>
        <dsp:cNvSpPr/>
      </dsp:nvSpPr>
      <dsp:spPr>
        <a:xfrm>
          <a:off x="6093993" y="0"/>
          <a:ext cx="2833908" cy="3487936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900" b="1" kern="12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Максимальна кількість балів</a:t>
          </a:r>
          <a:endParaRPr lang="uk-UA" sz="2900" b="1" kern="1200" dirty="0">
            <a:solidFill>
              <a:srgbClr val="0070C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093993" y="0"/>
        <a:ext cx="2833908" cy="1046380"/>
      </dsp:txXfrm>
    </dsp:sp>
    <dsp:sp modelId="{4EC64715-CFE3-4ADB-84CC-489BD0B8B1DF}">
      <dsp:nvSpPr>
        <dsp:cNvPr id="0" name=""/>
        <dsp:cNvSpPr/>
      </dsp:nvSpPr>
      <dsp:spPr>
        <a:xfrm>
          <a:off x="6377384" y="1046380"/>
          <a:ext cx="2267126" cy="226715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0" tIns="85725" rIns="114300" bIns="85725" numCol="1" spcCol="1270" anchor="ctr" anchorCtr="0">
          <a:noAutofit/>
        </a:bodyPr>
        <a:lstStyle/>
        <a:p>
          <a:pPr lvl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4500" b="1" kern="12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104</a:t>
          </a:r>
          <a:endParaRPr lang="uk-UA" sz="4500" b="1" kern="1200" dirty="0">
            <a:solidFill>
              <a:srgbClr val="C0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443786" y="1112782"/>
        <a:ext cx="2134322" cy="213435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6F8038-532D-48CE-8038-714AAECDD443}">
      <dsp:nvSpPr>
        <dsp:cNvPr id="0" name=""/>
        <dsp:cNvSpPr/>
      </dsp:nvSpPr>
      <dsp:spPr>
        <a:xfrm>
          <a:off x="1081" y="0"/>
          <a:ext cx="2811054" cy="5472608"/>
        </a:xfrm>
        <a:prstGeom prst="roundRect">
          <a:avLst>
            <a:gd name="adj" fmla="val 10000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1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І. «Українська мова»</a:t>
          </a:r>
          <a:endParaRPr lang="uk-UA" sz="31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081" y="0"/>
        <a:ext cx="2811054" cy="1641782"/>
      </dsp:txXfrm>
    </dsp:sp>
    <dsp:sp modelId="{C8CA6D43-3BBA-4DB4-83CB-D5C8ADD63ED3}">
      <dsp:nvSpPr>
        <dsp:cNvPr id="0" name=""/>
        <dsp:cNvSpPr/>
      </dsp:nvSpPr>
      <dsp:spPr>
        <a:xfrm>
          <a:off x="282186" y="1643385"/>
          <a:ext cx="2248843" cy="165006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880" tIns="41910" rIns="5588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містить </a:t>
          </a:r>
          <a:r>
            <a:rPr lang="ru-RU" sz="22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33 </a:t>
          </a:r>
          <a:r>
            <a:rPr lang="ru-RU" sz="2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завдання різних форм</a:t>
          </a:r>
          <a:endParaRPr lang="uk-UA" sz="2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30515" y="1691714"/>
        <a:ext cx="2152185" cy="1553408"/>
      </dsp:txXfrm>
    </dsp:sp>
    <dsp:sp modelId="{039A52C0-0399-47DE-A178-68561917CE82}">
      <dsp:nvSpPr>
        <dsp:cNvPr id="0" name=""/>
        <dsp:cNvSpPr/>
      </dsp:nvSpPr>
      <dsp:spPr>
        <a:xfrm>
          <a:off x="282186" y="3547308"/>
          <a:ext cx="2248843" cy="165006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892954"/>
                <a:satOff val="5380"/>
                <a:lumOff val="431"/>
                <a:alphaOff val="0"/>
                <a:shade val="51000"/>
                <a:satMod val="130000"/>
              </a:schemeClr>
            </a:gs>
            <a:gs pos="80000">
              <a:schemeClr val="accent4">
                <a:hueOff val="-892954"/>
                <a:satOff val="5380"/>
                <a:lumOff val="431"/>
                <a:alphaOff val="0"/>
                <a:shade val="93000"/>
                <a:satMod val="130000"/>
              </a:schemeClr>
            </a:gs>
            <a:gs pos="100000">
              <a:schemeClr val="accent4">
                <a:hueOff val="-892954"/>
                <a:satOff val="5380"/>
                <a:lumOff val="43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880" tIns="41910" rIns="5588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Відповіді на ці </a:t>
          </a:r>
          <a:r>
            <a:rPr lang="ru-RU" sz="2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завдання позначаються в бланку відповідей А</a:t>
          </a:r>
          <a:endParaRPr lang="uk-UA" sz="2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30515" y="3595637"/>
        <a:ext cx="2152185" cy="1553408"/>
      </dsp:txXfrm>
    </dsp:sp>
    <dsp:sp modelId="{0E1BBBED-CE1D-4C95-8158-F1C3F02921B8}">
      <dsp:nvSpPr>
        <dsp:cNvPr id="0" name=""/>
        <dsp:cNvSpPr/>
      </dsp:nvSpPr>
      <dsp:spPr>
        <a:xfrm>
          <a:off x="3022964" y="0"/>
          <a:ext cx="2811054" cy="5472608"/>
        </a:xfrm>
        <a:prstGeom prst="roundRect">
          <a:avLst>
            <a:gd name="adj" fmla="val 10000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1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ІІ. «Українська література»</a:t>
          </a:r>
          <a:endParaRPr lang="uk-UA" sz="31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022964" y="0"/>
        <a:ext cx="2811054" cy="1641782"/>
      </dsp:txXfrm>
    </dsp:sp>
    <dsp:sp modelId="{028226AC-8BBC-4C4B-B46D-981FBD6F581A}">
      <dsp:nvSpPr>
        <dsp:cNvPr id="0" name=""/>
        <dsp:cNvSpPr/>
      </dsp:nvSpPr>
      <dsp:spPr>
        <a:xfrm>
          <a:off x="3304070" y="1643385"/>
          <a:ext cx="2248843" cy="165006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1785908"/>
                <a:satOff val="10760"/>
                <a:lumOff val="862"/>
                <a:alphaOff val="0"/>
                <a:shade val="51000"/>
                <a:satMod val="130000"/>
              </a:schemeClr>
            </a:gs>
            <a:gs pos="80000">
              <a:schemeClr val="accent4">
                <a:hueOff val="-1785908"/>
                <a:satOff val="10760"/>
                <a:lumOff val="862"/>
                <a:alphaOff val="0"/>
                <a:shade val="93000"/>
                <a:satMod val="130000"/>
              </a:schemeClr>
            </a:gs>
            <a:gs pos="100000">
              <a:schemeClr val="accent4">
                <a:hueOff val="-1785908"/>
                <a:satOff val="10760"/>
                <a:lumOff val="86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880" tIns="41910" rIns="5588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містить </a:t>
          </a:r>
          <a:r>
            <a:rPr lang="ru-RU" sz="22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24 </a:t>
          </a:r>
          <a:r>
            <a:rPr lang="ru-RU" sz="2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завдання різних форм</a:t>
          </a:r>
          <a:endParaRPr lang="uk-UA" sz="2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352399" y="1691714"/>
        <a:ext cx="2152185" cy="1553408"/>
      </dsp:txXfrm>
    </dsp:sp>
    <dsp:sp modelId="{89C38A60-0605-4F05-A574-60A7B5378179}">
      <dsp:nvSpPr>
        <dsp:cNvPr id="0" name=""/>
        <dsp:cNvSpPr/>
      </dsp:nvSpPr>
      <dsp:spPr>
        <a:xfrm>
          <a:off x="3304070" y="3547308"/>
          <a:ext cx="2248843" cy="165006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2678862"/>
                <a:satOff val="16139"/>
                <a:lumOff val="1294"/>
                <a:alphaOff val="0"/>
                <a:shade val="51000"/>
                <a:satMod val="130000"/>
              </a:schemeClr>
            </a:gs>
            <a:gs pos="80000">
              <a:schemeClr val="accent4">
                <a:hueOff val="-2678862"/>
                <a:satOff val="16139"/>
                <a:lumOff val="1294"/>
                <a:alphaOff val="0"/>
                <a:shade val="93000"/>
                <a:satMod val="130000"/>
              </a:schemeClr>
            </a:gs>
            <a:gs pos="100000">
              <a:schemeClr val="accent4">
                <a:hueOff val="-2678862"/>
                <a:satOff val="16139"/>
                <a:lumOff val="129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880" tIns="41910" rIns="5588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Відповіді на </a:t>
          </a:r>
          <a:r>
            <a:rPr lang="ru-RU" sz="2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ці завдання позначаються в бланку відповідей А</a:t>
          </a:r>
          <a:endParaRPr lang="uk-UA" sz="2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352399" y="3595637"/>
        <a:ext cx="2152185" cy="1553408"/>
      </dsp:txXfrm>
    </dsp:sp>
    <dsp:sp modelId="{3E125580-3CD8-4AEE-BD33-F08B41036BAF}">
      <dsp:nvSpPr>
        <dsp:cNvPr id="0" name=""/>
        <dsp:cNvSpPr/>
      </dsp:nvSpPr>
      <dsp:spPr>
        <a:xfrm>
          <a:off x="6044848" y="0"/>
          <a:ext cx="2811054" cy="5472608"/>
        </a:xfrm>
        <a:prstGeom prst="roundRect">
          <a:avLst>
            <a:gd name="adj" fmla="val 10000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1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ІІІ. «Власне висловлення»</a:t>
          </a:r>
          <a:endParaRPr lang="uk-UA" sz="31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044848" y="0"/>
        <a:ext cx="2811054" cy="1641782"/>
      </dsp:txXfrm>
    </dsp:sp>
    <dsp:sp modelId="{9D325A80-A2F7-46DF-BAB2-9DBF43F2C58A}">
      <dsp:nvSpPr>
        <dsp:cNvPr id="0" name=""/>
        <dsp:cNvSpPr/>
      </dsp:nvSpPr>
      <dsp:spPr>
        <a:xfrm>
          <a:off x="6325953" y="1643385"/>
          <a:ext cx="2248843" cy="165006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3571816"/>
                <a:satOff val="21519"/>
                <a:lumOff val="1725"/>
                <a:alphaOff val="0"/>
                <a:shade val="51000"/>
                <a:satMod val="130000"/>
              </a:schemeClr>
            </a:gs>
            <a:gs pos="80000">
              <a:schemeClr val="accent4">
                <a:hueOff val="-3571816"/>
                <a:satOff val="21519"/>
                <a:lumOff val="1725"/>
                <a:alphaOff val="0"/>
                <a:shade val="93000"/>
                <a:satMod val="130000"/>
              </a:schemeClr>
            </a:gs>
            <a:gs pos="100000">
              <a:schemeClr val="accent4">
                <a:hueOff val="-3571816"/>
                <a:satOff val="21519"/>
                <a:lumOff val="172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880" tIns="41910" rIns="5588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містить </a:t>
          </a:r>
          <a:r>
            <a:rPr lang="ru-RU" sz="22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одне </a:t>
          </a:r>
          <a:r>
            <a:rPr lang="ru-RU" sz="2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завдання відкритої форми</a:t>
          </a:r>
          <a:endParaRPr lang="uk-UA" sz="2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374282" y="1691714"/>
        <a:ext cx="2152185" cy="1553408"/>
      </dsp:txXfrm>
    </dsp:sp>
    <dsp:sp modelId="{524FE5F3-9338-4B94-ADC2-0C687EF49322}">
      <dsp:nvSpPr>
        <dsp:cNvPr id="0" name=""/>
        <dsp:cNvSpPr/>
      </dsp:nvSpPr>
      <dsp:spPr>
        <a:xfrm>
          <a:off x="6325953" y="3547308"/>
          <a:ext cx="2248843" cy="165006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880" tIns="41910" rIns="5588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Відповідь на це завдання записується в бланку відповідей Б</a:t>
          </a:r>
          <a:endParaRPr lang="uk-UA" sz="2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374282" y="3595637"/>
        <a:ext cx="2152185" cy="155340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98CCD2-09F2-42D6-92CF-F00E338202C2}">
      <dsp:nvSpPr>
        <dsp:cNvPr id="0" name=""/>
        <dsp:cNvSpPr/>
      </dsp:nvSpPr>
      <dsp:spPr>
        <a:xfrm>
          <a:off x="0" y="0"/>
          <a:ext cx="8712968" cy="1922613"/>
        </a:xfrm>
        <a:prstGeom prst="rect">
          <a:avLst/>
        </a:prstGeom>
        <a:solidFill>
          <a:schemeClr val="dk2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4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1. </a:t>
          </a:r>
          <a:r>
            <a:rPr lang="uk-UA" sz="4000" kern="1200" noProof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Завдання з вибором однієї правильної відповіді                             </a:t>
          </a:r>
          <a:r>
            <a:rPr lang="ru-RU" sz="4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(№ 1–23*, 29–33*, 34–53)</a:t>
          </a:r>
          <a:endParaRPr lang="uk-UA" sz="4000" kern="12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ctr" defTabSz="2755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0"/>
        <a:ext cx="8712968" cy="1922613"/>
      </dsp:txXfrm>
    </dsp:sp>
    <dsp:sp modelId="{B0F425F2-C2F3-447D-B9BC-EF4AE41C281D}">
      <dsp:nvSpPr>
        <dsp:cNvPr id="0" name=""/>
        <dsp:cNvSpPr/>
      </dsp:nvSpPr>
      <dsp:spPr>
        <a:xfrm>
          <a:off x="0" y="1922613"/>
          <a:ext cx="4356483" cy="403748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7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Завдання складається з основи та </a:t>
          </a:r>
          <a:r>
            <a:rPr lang="uk-UA" sz="3700" b="1" kern="12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чотирьох або п’яти </a:t>
          </a:r>
          <a:r>
            <a:rPr lang="uk-UA" sz="37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варіантів відповіді, з яких </a:t>
          </a:r>
          <a:r>
            <a:rPr lang="uk-UA" sz="37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лише один правильний</a:t>
          </a:r>
          <a:endParaRPr lang="uk-UA" sz="37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1922613"/>
        <a:ext cx="4356483" cy="4037488"/>
      </dsp:txXfrm>
    </dsp:sp>
    <dsp:sp modelId="{018C795F-C221-40D6-8664-439D22AAAF36}">
      <dsp:nvSpPr>
        <dsp:cNvPr id="0" name=""/>
        <dsp:cNvSpPr/>
      </dsp:nvSpPr>
      <dsp:spPr>
        <a:xfrm>
          <a:off x="4356484" y="1922613"/>
          <a:ext cx="4356483" cy="403748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700" kern="1200" noProof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Завдання вважається виконаним, якщо учасник ЗНО </a:t>
          </a:r>
          <a:r>
            <a:rPr lang="uk-UA" sz="3700" b="1" kern="1200" noProof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вибрав і позначив </a:t>
          </a:r>
          <a:r>
            <a:rPr lang="uk-UA" sz="3700" kern="1200" noProof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відповідь </a:t>
          </a:r>
          <a:r>
            <a:rPr lang="ru-RU" sz="37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 бланку </a:t>
          </a:r>
          <a:r>
            <a:rPr lang="uk-UA" sz="37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відповідей </a:t>
          </a:r>
          <a:r>
            <a:rPr lang="uk-UA" sz="3700" b="1" kern="12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А </a:t>
          </a:r>
          <a:endParaRPr lang="uk-UA" sz="3700" b="1" kern="1200" dirty="0">
            <a:solidFill>
              <a:srgbClr val="C0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356484" y="1922613"/>
        <a:ext cx="4356483" cy="4037488"/>
      </dsp:txXfrm>
    </dsp:sp>
    <dsp:sp modelId="{B620CB8C-8DD0-4C80-946F-23F9C917C4DD}">
      <dsp:nvSpPr>
        <dsp:cNvPr id="0" name=""/>
        <dsp:cNvSpPr/>
      </dsp:nvSpPr>
      <dsp:spPr>
        <a:xfrm>
          <a:off x="0" y="5960102"/>
          <a:ext cx="8712968" cy="448609"/>
        </a:xfrm>
        <a:prstGeom prst="rect">
          <a:avLst/>
        </a:prstGeom>
        <a:solidFill>
          <a:schemeClr val="dk2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E8AADE-80B2-45AD-B88B-171E71D4C234}">
      <dsp:nvSpPr>
        <dsp:cNvPr id="0" name=""/>
        <dsp:cNvSpPr/>
      </dsp:nvSpPr>
      <dsp:spPr>
        <a:xfrm>
          <a:off x="4118" y="0"/>
          <a:ext cx="3962102" cy="45259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tint val="4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tint val="4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tint val="4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500" b="1" kern="1200" smtClean="0">
              <a:latin typeface="Times New Roman" panose="02020603050405020304" pitchFamily="18" charset="0"/>
              <a:cs typeface="Times New Roman" panose="02020603050405020304" pitchFamily="18" charset="0"/>
            </a:rPr>
            <a:t>1 бал</a:t>
          </a:r>
          <a:endParaRPr lang="uk-UA" sz="65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118" y="0"/>
        <a:ext cx="3962102" cy="1357788"/>
      </dsp:txXfrm>
    </dsp:sp>
    <dsp:sp modelId="{13F91CAA-255F-486C-93CD-90E4CA68B1EC}">
      <dsp:nvSpPr>
        <dsp:cNvPr id="0" name=""/>
        <dsp:cNvSpPr/>
      </dsp:nvSpPr>
      <dsp:spPr>
        <a:xfrm>
          <a:off x="400329" y="1357788"/>
          <a:ext cx="3169681" cy="294187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51435" rIns="68580" bIns="5143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700" kern="1200" noProof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якщо вказано </a:t>
          </a:r>
          <a:r>
            <a:rPr lang="uk-UA" sz="4000" b="1" u="sng" kern="1200" noProof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правильну </a:t>
          </a:r>
          <a:r>
            <a:rPr lang="uk-UA" sz="2700" kern="1200" noProof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відповідь</a:t>
          </a:r>
          <a:endParaRPr lang="uk-UA" sz="2700" kern="1200" noProof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86494" y="1443953"/>
        <a:ext cx="2997351" cy="2769545"/>
      </dsp:txXfrm>
    </dsp:sp>
    <dsp:sp modelId="{259D2235-1939-455F-820F-01EB250FC17D}">
      <dsp:nvSpPr>
        <dsp:cNvPr id="0" name=""/>
        <dsp:cNvSpPr/>
      </dsp:nvSpPr>
      <dsp:spPr>
        <a:xfrm>
          <a:off x="4263378" y="0"/>
          <a:ext cx="3962102" cy="45259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tint val="4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tint val="4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tint val="4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65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0 балів</a:t>
          </a:r>
          <a:endParaRPr lang="uk-UA" sz="65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263378" y="0"/>
        <a:ext cx="3962102" cy="1357788"/>
      </dsp:txXfrm>
    </dsp:sp>
    <dsp:sp modelId="{245C6558-34BA-4705-B79F-F59E12EFA302}">
      <dsp:nvSpPr>
        <dsp:cNvPr id="0" name=""/>
        <dsp:cNvSpPr/>
      </dsp:nvSpPr>
      <dsp:spPr>
        <a:xfrm>
          <a:off x="4659589" y="1357788"/>
          <a:ext cx="3169681" cy="294187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6040" tIns="49530" rIns="66040" bIns="4953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якщо вказано </a:t>
          </a:r>
          <a:r>
            <a:rPr lang="uk-UA" sz="2600" b="1" u="sng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неправильну відповідь</a:t>
          </a:r>
          <a:r>
            <a:rPr lang="uk-UA" sz="2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, або вказано </a:t>
          </a:r>
          <a:r>
            <a:rPr lang="uk-UA" sz="26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більше однієї відповіді</a:t>
          </a:r>
          <a:r>
            <a:rPr lang="uk-UA" sz="2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, або відповіді на завдання </a:t>
          </a:r>
          <a:r>
            <a:rPr lang="uk-UA" sz="26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не надано</a:t>
          </a:r>
          <a:endParaRPr lang="uk-UA" sz="26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745754" y="1443953"/>
        <a:ext cx="2997351" cy="276954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62AC4A-6904-4D8E-91D3-1CFAD5335D5B}">
      <dsp:nvSpPr>
        <dsp:cNvPr id="0" name=""/>
        <dsp:cNvSpPr/>
      </dsp:nvSpPr>
      <dsp:spPr>
        <a:xfrm>
          <a:off x="0" y="0"/>
          <a:ext cx="8640960" cy="1901011"/>
        </a:xfrm>
        <a:prstGeom prst="rect">
          <a:avLst/>
        </a:prstGeom>
        <a:solidFill>
          <a:schemeClr val="dk2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2. </a:t>
          </a:r>
          <a:r>
            <a:rPr lang="uk-UA" sz="4000" kern="1200" noProof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Завдання на встановлення відповідності («логічні </a:t>
          </a:r>
          <a:r>
            <a:rPr lang="ru-RU" sz="4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пари»)          (№ 24–28*, 54–57)</a:t>
          </a:r>
          <a:endParaRPr lang="uk-UA" sz="4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0"/>
        <a:ext cx="8640960" cy="1901011"/>
      </dsp:txXfrm>
    </dsp:sp>
    <dsp:sp modelId="{7F1D3369-03F3-4A08-8EB6-E1E775385AAA}">
      <dsp:nvSpPr>
        <dsp:cNvPr id="0" name=""/>
        <dsp:cNvSpPr/>
      </dsp:nvSpPr>
      <dsp:spPr>
        <a:xfrm>
          <a:off x="4219" y="1901011"/>
          <a:ext cx="2877507" cy="399212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600" kern="1200" noProof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Завдання складається з </a:t>
          </a:r>
          <a:r>
            <a:rPr lang="uk-UA" sz="2600" b="1" kern="1200" noProof="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основи та двох стовпчиків інформації</a:t>
          </a:r>
          <a:r>
            <a:rPr lang="uk-UA" sz="2600" kern="1200" noProof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, позначених цифрами (ліворуч) і буквами (праворуч)</a:t>
          </a:r>
          <a:endParaRPr lang="uk-UA" sz="2600" kern="1200" noProof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219" y="1901011"/>
        <a:ext cx="2877507" cy="3992123"/>
      </dsp:txXfrm>
    </dsp:sp>
    <dsp:sp modelId="{C7C80A42-82D2-4A2E-9D10-EBC0DD31D1AC}">
      <dsp:nvSpPr>
        <dsp:cNvPr id="0" name=""/>
        <dsp:cNvSpPr/>
      </dsp:nvSpPr>
      <dsp:spPr>
        <a:xfrm>
          <a:off x="2881726" y="1901011"/>
          <a:ext cx="2877507" cy="399212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Виконання завдання передбачає </a:t>
          </a:r>
          <a:r>
            <a:rPr lang="uk-UA" sz="2600" b="1" kern="1200" noProof="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встановлення відповідності </a:t>
          </a:r>
          <a:r>
            <a:rPr lang="uk-UA" sz="2600" kern="1200" noProof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(утворення «логічних пар») між інформацією</a:t>
          </a:r>
          <a:r>
            <a:rPr lang="ru-RU" sz="2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, </a:t>
          </a:r>
          <a:r>
            <a:rPr lang="uk-UA" sz="2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позначеною цифрами та буквами</a:t>
          </a:r>
          <a:endParaRPr lang="uk-UA" sz="2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881726" y="1901011"/>
        <a:ext cx="2877507" cy="3992123"/>
      </dsp:txXfrm>
    </dsp:sp>
    <dsp:sp modelId="{ECCFFB49-C206-43D5-8DB9-A1B449BB963E}">
      <dsp:nvSpPr>
        <dsp:cNvPr id="0" name=""/>
        <dsp:cNvSpPr/>
      </dsp:nvSpPr>
      <dsp:spPr>
        <a:xfrm>
          <a:off x="5759233" y="1901011"/>
          <a:ext cx="2877507" cy="399212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600" kern="1200" noProof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Завдання вважається виконаним, якщо учасник ЗНО </a:t>
          </a:r>
          <a:r>
            <a:rPr lang="uk-UA" sz="2600" b="1" kern="1200" noProof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зробив позначки на перетинах рядків </a:t>
          </a:r>
          <a:r>
            <a:rPr lang="uk-UA" sz="2600" kern="1200" noProof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(цифри від 1 до 4) </a:t>
          </a:r>
          <a:r>
            <a:rPr lang="uk-UA" sz="2600" b="1" kern="1200" noProof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і колонок </a:t>
          </a:r>
          <a:r>
            <a:rPr lang="uk-UA" sz="2600" kern="1200" noProof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(букви від А до Д) у таблиці бланка відповідей </a:t>
          </a:r>
          <a:r>
            <a:rPr lang="ru-RU" sz="2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А</a:t>
          </a:r>
          <a:endParaRPr lang="uk-UA" sz="2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759233" y="1901011"/>
        <a:ext cx="2877507" cy="3992123"/>
      </dsp:txXfrm>
    </dsp:sp>
    <dsp:sp modelId="{A402A16C-7D40-4A2B-A176-399790A89288}">
      <dsp:nvSpPr>
        <dsp:cNvPr id="0" name=""/>
        <dsp:cNvSpPr/>
      </dsp:nvSpPr>
      <dsp:spPr>
        <a:xfrm>
          <a:off x="0" y="5893134"/>
          <a:ext cx="8640960" cy="443569"/>
        </a:xfrm>
        <a:prstGeom prst="rect">
          <a:avLst/>
        </a:prstGeom>
        <a:solidFill>
          <a:schemeClr val="dk2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791F71-F041-409E-A795-81913D6FCFFF}">
      <dsp:nvSpPr>
        <dsp:cNvPr id="0" name=""/>
        <dsp:cNvSpPr/>
      </dsp:nvSpPr>
      <dsp:spPr>
        <a:xfrm>
          <a:off x="1280" y="0"/>
          <a:ext cx="2633460" cy="45259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tint val="4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tint val="4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tint val="4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0" tIns="209550" rIns="209550" bIns="2095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5500" b="1" kern="1200" smtClean="0">
              <a:latin typeface="Times New Roman" panose="02020603050405020304" pitchFamily="18" charset="0"/>
              <a:cs typeface="Times New Roman" panose="02020603050405020304" pitchFamily="18" charset="0"/>
            </a:rPr>
            <a:t>1 бал</a:t>
          </a:r>
          <a:endParaRPr lang="uk-UA" sz="55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280" y="0"/>
        <a:ext cx="2633460" cy="1357788"/>
      </dsp:txXfrm>
    </dsp:sp>
    <dsp:sp modelId="{F012B43F-0E0C-4D91-BC51-C96ED6225AF6}">
      <dsp:nvSpPr>
        <dsp:cNvPr id="0" name=""/>
        <dsp:cNvSpPr/>
      </dsp:nvSpPr>
      <dsp:spPr>
        <a:xfrm>
          <a:off x="264626" y="1357788"/>
          <a:ext cx="2106768" cy="294187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880" tIns="41910" rIns="5588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за </a:t>
          </a:r>
          <a:r>
            <a:rPr lang="ru-RU" sz="22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кожну</a:t>
          </a:r>
          <a:r>
            <a:rPr lang="ru-RU" sz="2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правильно </a:t>
          </a:r>
          <a:r>
            <a:rPr lang="ru-RU" sz="22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встановлену</a:t>
          </a:r>
          <a:r>
            <a:rPr lang="ru-RU" sz="2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22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відповідність</a:t>
          </a:r>
          <a:r>
            <a:rPr lang="ru-RU" sz="2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(«</a:t>
          </a:r>
          <a:r>
            <a:rPr lang="ru-RU" sz="22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логічну</a:t>
          </a:r>
          <a:r>
            <a:rPr lang="ru-RU" sz="2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пару»)</a:t>
          </a:r>
          <a:endParaRPr lang="uk-UA" sz="2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26331" y="1419493"/>
        <a:ext cx="1983358" cy="2818465"/>
      </dsp:txXfrm>
    </dsp:sp>
    <dsp:sp modelId="{7CB43377-DA63-47A0-BC2F-691D4D10B876}">
      <dsp:nvSpPr>
        <dsp:cNvPr id="0" name=""/>
        <dsp:cNvSpPr/>
      </dsp:nvSpPr>
      <dsp:spPr>
        <a:xfrm>
          <a:off x="2832250" y="0"/>
          <a:ext cx="2633460" cy="45259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tint val="4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tint val="4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tint val="4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0" tIns="209550" rIns="209550" bIns="2095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55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0 балів</a:t>
          </a:r>
          <a:endParaRPr lang="uk-UA" sz="55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832250" y="0"/>
        <a:ext cx="2633460" cy="1357788"/>
      </dsp:txXfrm>
    </dsp:sp>
    <dsp:sp modelId="{AFB1BF33-3AFF-45F7-8064-E91EC556ACA1}">
      <dsp:nvSpPr>
        <dsp:cNvPr id="0" name=""/>
        <dsp:cNvSpPr/>
      </dsp:nvSpPr>
      <dsp:spPr>
        <a:xfrm>
          <a:off x="3095596" y="1357788"/>
          <a:ext cx="2106768" cy="294187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880" tIns="41910" rIns="5588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за будь-яку «</a:t>
          </a:r>
          <a:r>
            <a:rPr lang="uk-UA" sz="2200" kern="1200" noProof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логічну пару», якщо зроблено більше однієї </a:t>
          </a:r>
          <a:r>
            <a:rPr lang="uk-UA" sz="2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позначки в рядку</a:t>
          </a:r>
          <a:endParaRPr lang="uk-UA" sz="2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157301" y="1419493"/>
        <a:ext cx="1983358" cy="2818465"/>
      </dsp:txXfrm>
    </dsp:sp>
    <dsp:sp modelId="{16A82D78-E94A-41AC-8B05-A8EBB7782808}">
      <dsp:nvSpPr>
        <dsp:cNvPr id="0" name=""/>
        <dsp:cNvSpPr/>
      </dsp:nvSpPr>
      <dsp:spPr>
        <a:xfrm>
          <a:off x="5663220" y="0"/>
          <a:ext cx="3048467" cy="45259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tint val="4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tint val="4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tint val="4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0" tIns="209550" rIns="209550" bIns="2095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55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0 балів</a:t>
          </a:r>
          <a:endParaRPr lang="uk-UA" sz="55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663220" y="0"/>
        <a:ext cx="3048467" cy="1357788"/>
      </dsp:txXfrm>
    </dsp:sp>
    <dsp:sp modelId="{E1B000E7-C0DC-4AAE-927A-91CE13034CF7}">
      <dsp:nvSpPr>
        <dsp:cNvPr id="0" name=""/>
        <dsp:cNvSpPr/>
      </dsp:nvSpPr>
      <dsp:spPr>
        <a:xfrm>
          <a:off x="5953719" y="1357788"/>
          <a:ext cx="2467468" cy="294187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880" tIns="41910" rIns="5588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за </a:t>
          </a:r>
          <a:r>
            <a:rPr lang="uk-UA" sz="2200" kern="1200" noProof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завдання, якщо не вказано жодної правильної відповідності («логічної пари»), або відповіді на завдання не надано</a:t>
          </a:r>
          <a:endParaRPr lang="uk-UA" sz="2200" kern="1200" noProof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025989" y="1430058"/>
        <a:ext cx="2322928" cy="2797335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62AC4A-6904-4D8E-91D3-1CFAD5335D5B}">
      <dsp:nvSpPr>
        <dsp:cNvPr id="0" name=""/>
        <dsp:cNvSpPr/>
      </dsp:nvSpPr>
      <dsp:spPr>
        <a:xfrm>
          <a:off x="0" y="0"/>
          <a:ext cx="8640960" cy="1901011"/>
        </a:xfrm>
        <a:prstGeom prst="rect">
          <a:avLst/>
        </a:prstGeom>
        <a:solidFill>
          <a:schemeClr val="dk2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flat">
          <a:bevelT w="100800" h="1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4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3. Завдання відкритої форми з розгорнутою відповіддю (№ 58*) </a:t>
          </a:r>
          <a:endParaRPr lang="uk-UA" sz="4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0"/>
        <a:ext cx="8640960" cy="1901011"/>
      </dsp:txXfrm>
    </dsp:sp>
    <dsp:sp modelId="{7F1D3369-03F3-4A08-8EB6-E1E775385AAA}">
      <dsp:nvSpPr>
        <dsp:cNvPr id="0" name=""/>
        <dsp:cNvSpPr/>
      </dsp:nvSpPr>
      <dsp:spPr>
        <a:xfrm>
          <a:off x="0" y="1901011"/>
          <a:ext cx="8640960" cy="399212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Завдання складається з </a:t>
          </a:r>
          <a:r>
            <a:rPr lang="uk-UA" sz="3600" kern="1200" noProof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основи</a:t>
          </a:r>
          <a:r>
            <a:rPr lang="ru-RU" sz="3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uk-UA" sz="3600" kern="1200" noProof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та передбачає </a:t>
          </a:r>
        </a:p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600" b="1" kern="1200" noProof="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створення учасником ЗНО власного аргументативного висловлення </a:t>
          </a:r>
        </a:p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600" kern="1200" noProof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на </a:t>
          </a:r>
          <a:r>
            <a:rPr lang="uk-UA" sz="3600" b="1" kern="1200" noProof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дискусійну тему </a:t>
          </a:r>
          <a:r>
            <a:rPr lang="uk-UA" sz="3600" kern="1200" noProof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 бланку відповідей</a:t>
          </a:r>
          <a:r>
            <a:rPr lang="ru-RU" sz="3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36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Б</a:t>
          </a:r>
        </a:p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Максимальна </a:t>
          </a:r>
          <a:r>
            <a:rPr lang="uk-UA" sz="36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кількість балів - 20</a:t>
          </a:r>
          <a:endParaRPr lang="uk-UA" sz="36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1901011"/>
        <a:ext cx="8640960" cy="3992123"/>
      </dsp:txXfrm>
    </dsp:sp>
    <dsp:sp modelId="{A402A16C-7D40-4A2B-A176-399790A89288}">
      <dsp:nvSpPr>
        <dsp:cNvPr id="0" name=""/>
        <dsp:cNvSpPr/>
      </dsp:nvSpPr>
      <dsp:spPr>
        <a:xfrm>
          <a:off x="0" y="5893134"/>
          <a:ext cx="8640960" cy="443569"/>
        </a:xfrm>
        <a:prstGeom prst="rect">
          <a:avLst/>
        </a:prstGeom>
        <a:solidFill>
          <a:schemeClr val="dk2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flat">
          <a:bevelT w="100800" h="1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1D1632-5518-4635-B364-D6CDC6373B58}">
      <dsp:nvSpPr>
        <dsp:cNvPr id="0" name=""/>
        <dsp:cNvSpPr/>
      </dsp:nvSpPr>
      <dsp:spPr>
        <a:xfrm>
          <a:off x="0" y="0"/>
          <a:ext cx="8784976" cy="1560105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300" kern="1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ТЕЗА: </a:t>
          </a:r>
          <a:r>
            <a:rPr lang="uk-UA" sz="3300" i="1" kern="1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наявність; формулювання; </a:t>
          </a:r>
          <a:r>
            <a:rPr lang="uk-UA" sz="3300" i="1" kern="1200" dirty="0" err="1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мовні</a:t>
          </a:r>
          <a:r>
            <a:rPr lang="uk-UA" sz="3300" i="1" kern="1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конструкції</a:t>
          </a:r>
          <a:r>
            <a:rPr lang="uk-UA" sz="3300" kern="1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, </a:t>
          </a:r>
          <a:r>
            <a:rPr lang="uk-UA" sz="3300" b="0" i="1" kern="1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необхідні для логічного висловлення думок</a:t>
          </a:r>
          <a:endParaRPr lang="uk-UA" sz="3300" b="0" kern="1200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0"/>
        <a:ext cx="8784976" cy="1560105"/>
      </dsp:txXfrm>
    </dsp:sp>
    <dsp:sp modelId="{ABA18CCA-0106-4FC8-9EB1-BB8FB3D729D8}">
      <dsp:nvSpPr>
        <dsp:cNvPr id="0" name=""/>
        <dsp:cNvSpPr/>
      </dsp:nvSpPr>
      <dsp:spPr>
        <a:xfrm>
          <a:off x="795" y="1560105"/>
          <a:ext cx="2266211" cy="3276221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600" kern="1200" dirty="0" err="1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rPr>
            <a:t>обов</a:t>
          </a:r>
          <a:r>
            <a:rPr lang="en-US" sz="2600" kern="12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rPr>
            <a:t>’</a:t>
          </a:r>
          <a:r>
            <a:rPr lang="uk-UA" sz="2600" kern="12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rPr>
            <a:t>язково   має бути розташована </a:t>
          </a:r>
          <a:r>
            <a:rPr lang="uk-UA" sz="2600" b="1" kern="12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rPr>
            <a:t>на початку власного висловлення </a:t>
          </a:r>
          <a:endParaRPr lang="uk-UA" sz="2600" b="1" kern="1200" dirty="0">
            <a:solidFill>
              <a:srgbClr val="0070C0"/>
            </a:solidFill>
          </a:endParaRPr>
        </a:p>
      </dsp:txBody>
      <dsp:txXfrm>
        <a:off x="795" y="1560105"/>
        <a:ext cx="2266211" cy="3276221"/>
      </dsp:txXfrm>
    </dsp:sp>
    <dsp:sp modelId="{20C70192-A5FF-439D-B350-3A8616C2CB1B}">
      <dsp:nvSpPr>
        <dsp:cNvPr id="0" name=""/>
        <dsp:cNvSpPr/>
      </dsp:nvSpPr>
      <dsp:spPr>
        <a:xfrm>
          <a:off x="2267006" y="1560105"/>
          <a:ext cx="2819591" cy="3276221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600" kern="12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rPr>
            <a:t>сформульована </a:t>
          </a:r>
          <a:r>
            <a:rPr lang="uk-UA" sz="2600" b="1" kern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чітко і містить конструкції</a:t>
          </a:r>
          <a:r>
            <a:rPr lang="uk-UA" sz="2600" kern="12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rPr>
            <a:t>, які виражають власну думку</a:t>
          </a:r>
          <a:endParaRPr lang="uk-UA" sz="2600" kern="1200" dirty="0"/>
        </a:p>
      </dsp:txBody>
      <dsp:txXfrm>
        <a:off x="2267006" y="1560105"/>
        <a:ext cx="2819591" cy="3276221"/>
      </dsp:txXfrm>
    </dsp:sp>
    <dsp:sp modelId="{D7AF8E5E-85F4-4E47-8FA4-EA38901FD08B}">
      <dsp:nvSpPr>
        <dsp:cNvPr id="0" name=""/>
        <dsp:cNvSpPr/>
      </dsp:nvSpPr>
      <dsp:spPr>
        <a:xfrm>
          <a:off x="5086598" y="1560105"/>
          <a:ext cx="3697582" cy="3276221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600" b="1" i="1" kern="1200" dirty="0" smtClean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Я думаю, …</a:t>
          </a:r>
          <a:endParaRPr lang="ru-RU" sz="2600" b="1" i="1" kern="1200" dirty="0" smtClean="0">
            <a:solidFill>
              <a:schemeClr val="accent4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600" b="1" i="1" kern="1200" dirty="0" smtClean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Я вважаю, …</a:t>
          </a:r>
          <a:endParaRPr lang="ru-RU" sz="2600" b="1" i="1" kern="1200" dirty="0" smtClean="0">
            <a:solidFill>
              <a:schemeClr val="accent4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600" b="1" i="1" kern="1200" dirty="0" smtClean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Мені здається, що …</a:t>
          </a:r>
          <a:endParaRPr lang="ru-RU" sz="2600" b="1" i="1" kern="1200" dirty="0" smtClean="0">
            <a:solidFill>
              <a:schemeClr val="accent4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600" b="1" i="1" kern="1200" dirty="0" smtClean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На мою думку, …</a:t>
          </a:r>
          <a:endParaRPr lang="ru-RU" sz="2600" b="1" i="1" kern="1200" dirty="0" smtClean="0">
            <a:solidFill>
              <a:schemeClr val="accent4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600" b="1" i="1" kern="1200" dirty="0" smtClean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На моє переконання, …</a:t>
          </a:r>
          <a:endParaRPr lang="ru-RU" sz="2600" b="1" i="1" kern="1200" dirty="0" smtClean="0">
            <a:solidFill>
              <a:schemeClr val="accent4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600" b="1" i="1" kern="1200" dirty="0" smtClean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Моя точка зору на цю проблему така:</a:t>
          </a:r>
          <a:endParaRPr lang="uk-UA" sz="2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086598" y="1560105"/>
        <a:ext cx="3697582" cy="3276221"/>
      </dsp:txXfrm>
    </dsp:sp>
    <dsp:sp modelId="{886F34ED-942B-48E5-A9C3-32BB3B96471B}">
      <dsp:nvSpPr>
        <dsp:cNvPr id="0" name=""/>
        <dsp:cNvSpPr/>
      </dsp:nvSpPr>
      <dsp:spPr>
        <a:xfrm>
          <a:off x="0" y="4836327"/>
          <a:ext cx="8784976" cy="364024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List4#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55C642-8827-4D34-BD3E-AE18E1350B10}" type="datetimeFigureOut">
              <a:rPr lang="uk-UA" smtClean="0"/>
              <a:t>01.02.2017</a:t>
            </a:fld>
            <a:endParaRPr lang="uk-UA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75A22C-EABD-4AA2-B353-B61F92029B7D}" type="slidenum">
              <a:rPr lang="uk-UA" smtClean="0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9685881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pPr marL="914400" lvl="2" indent="0">
              <a:buFont typeface="Arial" pitchFamily="34" charset="0"/>
              <a:buNone/>
              <a:defRPr/>
            </a:pPr>
            <a:endParaRPr lang="en-US" dirty="0" smtClean="0"/>
          </a:p>
        </p:txBody>
      </p:sp>
      <p:sp>
        <p:nvSpPr>
          <p:cNvPr id="191491" name="Slide Image Placeholder 4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</p:spTree>
    <p:extLst>
      <p:ext uri="{BB962C8B-B14F-4D97-AF65-F5344CB8AC3E}">
        <p14:creationId xmlns:p14="http://schemas.microsoft.com/office/powerpoint/2010/main" val="31086128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pPr>
              <a:defRPr/>
            </a:pPr>
            <a:endParaRPr lang="en-US" dirty="0" smtClean="0"/>
          </a:p>
        </p:txBody>
      </p:sp>
      <p:sp>
        <p:nvSpPr>
          <p:cNvPr id="159747" name="Slide Image Placeholder 4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</p:spTree>
    <p:extLst>
      <p:ext uri="{BB962C8B-B14F-4D97-AF65-F5344CB8AC3E}">
        <p14:creationId xmlns:p14="http://schemas.microsoft.com/office/powerpoint/2010/main" val="22901925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Master" Target="../slideMasters/slideMaster6.xml"/><Relationship Id="rId1" Type="http://schemas.openxmlformats.org/officeDocument/2006/relationships/themeOverride" Target="../theme/themeOverride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Master" Target="../slideMasters/slideMaster6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B1694-F516-4748-802A-AE85CE525A16}" type="datetimeFigureOut">
              <a:rPr lang="uk-UA" smtClean="0"/>
              <a:t>01.02.2017</a:t>
            </a:fld>
            <a:endParaRPr lang="uk-UA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CE820-49DF-487F-B655-D4568F2AB640}" type="slidenum">
              <a:rPr lang="uk-UA" smtClean="0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609481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B1694-F516-4748-802A-AE85CE525A16}" type="datetimeFigureOut">
              <a:rPr lang="uk-UA" smtClean="0"/>
              <a:t>01.02.2017</a:t>
            </a:fld>
            <a:endParaRPr lang="uk-UA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CE820-49DF-487F-B655-D4568F2AB640}" type="slidenum">
              <a:rPr lang="uk-UA" smtClean="0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0351708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B1694-F516-4748-802A-AE85CE525A16}" type="datetimeFigureOut">
              <a:rPr lang="uk-UA" smtClean="0"/>
              <a:t>01.02.2017</a:t>
            </a:fld>
            <a:endParaRPr lang="uk-UA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CE820-49DF-487F-B655-D4568F2AB640}" type="slidenum">
              <a:rPr lang="uk-UA" smtClean="0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133706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05EF-6168-407F-8025-E41839E1250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C692C-4F2D-45F6-A9A8-8A3A8FE2780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5543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B1694-F516-4748-802A-AE85CE525A16}" type="datetimeFigureOut">
              <a:rPr lang="uk-UA" smtClean="0"/>
              <a:t>01.02.2017</a:t>
            </a:fld>
            <a:endParaRPr lang="uk-UA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CE820-49DF-487F-B655-D4568F2AB640}" type="slidenum">
              <a:rPr lang="uk-UA" smtClean="0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4507890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Rectangle 12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fld id="{5F98CFE0-04C4-4687-AF77-92B142577235}" type="datetime1">
              <a:rPr lang="en-US"/>
              <a:pPr>
                <a:defRPr/>
              </a:pPr>
              <a:t>2/1/2017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fld id="{E6781FA7-8DA7-4A0D-ADB3-D4DEBB5A54C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58933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 eaLnBrk="0" hangingPunct="0"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fld id="{5BEA78F9-9CED-4F35-8666-F14292A2976B}" type="datetime1">
              <a:rPr lang="en-US"/>
              <a:pPr>
                <a:defRPr/>
              </a:pPr>
              <a:t>2/1/2017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 eaLnBrk="0" hangingPunct="0"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 eaLnBrk="0" hangingPunct="0"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fld id="{CDBE8821-3861-4F3D-B4AC-7B29AD317DD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3537832"/>
      </p:ext>
    </p:extLst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fld id="{5BEA78F9-9CED-4F35-8666-F14292A2976B}" type="datetime1">
              <a:rPr lang="en-US"/>
              <a:pPr>
                <a:defRPr/>
              </a:pPr>
              <a:t>2/1/2017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fld id="{3A0FC651-2142-4353-B49B-65480E9469A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7604930"/>
      </p:ext>
    </p:extLst>
  </p:cSld>
  <p:clrMapOvr>
    <a:masterClrMapping/>
  </p:clrMapOvr>
  <p:hf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 eaLnBrk="0" hangingPunct="0"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fld id="{5BEA78F9-9CED-4F35-8666-F14292A2976B}" type="datetime1">
              <a:rPr lang="en-US"/>
              <a:pPr>
                <a:defRPr/>
              </a:pPr>
              <a:t>2/1/2017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 eaLnBrk="0" hangingPunct="0"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 eaLnBrk="0" hangingPunct="0"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fld id="{03CBDACA-B05A-4E48-B554-83642B24741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3951668"/>
      </p:ext>
    </p:extLst>
  </p:cSld>
  <p:clrMapOvr>
    <a:masterClrMapping/>
  </p:clrMapOvr>
  <p:hf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fld id="{5BEA78F9-9CED-4F35-8666-F14292A2976B}" type="datetime1">
              <a:rPr lang="en-US"/>
              <a:pPr>
                <a:defRPr/>
              </a:pPr>
              <a:t>2/1/2017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fld id="{C6E79B0F-CCD6-4EC3-ADF5-E1968B9F4E4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2653222"/>
      </p:ext>
    </p:extLst>
  </p:cSld>
  <p:clrMapOvr>
    <a:masterClrMapping/>
  </p:clrMapOvr>
  <p:hf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fld id="{5A4BABF3-3ECF-467F-B856-E7848A93AB2E}" type="datetime1">
              <a:rPr lang="en-US"/>
              <a:pPr>
                <a:defRPr/>
              </a:pPr>
              <a:t>2/1/2017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fld id="{C99ACB57-1BCB-4E64-9511-10ED4DA8E79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5198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B1694-F516-4748-802A-AE85CE525A16}" type="datetimeFigureOut">
              <a:rPr lang="uk-UA" smtClean="0"/>
              <a:t>01.02.2017</a:t>
            </a:fld>
            <a:endParaRPr lang="uk-UA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CE820-49DF-487F-B655-D4568F2AB640}" type="slidenum">
              <a:rPr lang="uk-UA" smtClean="0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45078900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D2D1DFCE-5342-47E0-9341-6B30E4963C16}" type="datetime1">
              <a:rPr lang="en-US"/>
              <a:pPr>
                <a:defRPr/>
              </a:pPr>
              <a:t>2/1/2017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1E76C66B-DFF9-4CBB-A8D5-4E4EAB74175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0574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fld id="{5BEA78F9-9CED-4F35-8666-F14292A2976B}" type="datetime1">
              <a:rPr lang="en-US"/>
              <a:pPr>
                <a:defRPr/>
              </a:pPr>
              <a:t>2/1/2017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fld id="{9E843EE7-4189-43E1-AF2E-B2B09FFF9D9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3564932"/>
      </p:ext>
    </p:extLst>
  </p:cSld>
  <p:clrMapOvr>
    <a:masterClrMapping/>
  </p:clrMapOvr>
  <p:hf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fld id="{5BEA78F9-9CED-4F35-8666-F14292A2976B}" type="datetime1">
              <a:rPr lang="en-US"/>
              <a:pPr>
                <a:defRPr/>
              </a:pPr>
              <a:t>2/1/2017</a:t>
            </a:fld>
            <a:endParaRPr lang="en-US" dirty="0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fld id="{1EEFBC3C-7EF9-45B4-8548-CD5EC4ABB73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0420059"/>
      </p:ext>
    </p:extLst>
  </p:cSld>
  <p:clrMapOvr>
    <a:masterClrMapping/>
  </p:clrMapOvr>
  <p:hf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fld id="{5BEA78F9-9CED-4F35-8666-F14292A2976B}" type="datetime1">
              <a:rPr lang="en-US"/>
              <a:pPr>
                <a:defRPr/>
              </a:pPr>
              <a:t>2/1/2017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fld id="{0C47E1F9-5AAB-48E0-AE09-7132BC3A4C4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3643174"/>
      </p:ext>
    </p:extLst>
  </p:cSld>
  <p:clrMapOvr>
    <a:masterClrMapping/>
  </p:clrMapOvr>
  <p:hf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fld id="{5BEA78F9-9CED-4F35-8666-F14292A2976B}" type="datetime1">
              <a:rPr lang="en-US"/>
              <a:pPr>
                <a:defRPr/>
              </a:pPr>
              <a:t>2/1/2017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fld id="{F9A077E5-29A9-43D3-B114-744E61B3988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8506583"/>
      </p:ext>
    </p:extLst>
  </p:cSld>
  <p:clrMapOvr>
    <a:masterClrMapping/>
  </p:clrMapOvr>
  <p:hf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lowing tech background 3d ,LO2.wmv">
            <a:hlinkClick r:id="" action="ppaction://media"/>
          </p:cNvPr>
          <p:cNvPicPr>
            <a:picLocks noChangeAspect="1"/>
          </p:cNvPicPr>
          <p:nvPr/>
        </p:nvPicPr>
        <p:blipFill rotWithShape="1">
          <a:blip r:embed="rId3" cstate="print"/>
          <a:srcRect l="25555" r="7778"/>
          <a:stretch/>
        </p:blipFill>
        <p:spPr>
          <a:xfrm>
            <a:off x="4211960" y="2348879"/>
            <a:ext cx="3888889" cy="3024337"/>
          </a:xfrm>
          <a:prstGeom prst="roundRect">
            <a:avLst>
              <a:gd name="adj" fmla="val 8644"/>
            </a:avLst>
          </a:prstGeom>
          <a:ln>
            <a:noFill/>
          </a:ln>
          <a:effectLst>
            <a:reflection blurRad="6350" stA="15000" endPos="50000" dist="635000" dir="5400000" sy="-100000" algn="bl" rotWithShape="0"/>
          </a:effectLst>
          <a:scene3d>
            <a:camera prst="perspectiveRelaxed" fov="6900000">
              <a:rot lat="23995" lon="3210004" rev="21299988"/>
            </a:camera>
            <a:lightRig rig="chilly" dir="t"/>
          </a:scene3d>
          <a:sp3d extrusionH="635000" prstMaterial="powder">
            <a:bevelT w="0" h="0"/>
            <a:contourClr>
              <a:srgbClr val="969696"/>
            </a:contourClr>
          </a:sp3d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2325" y="762000"/>
            <a:ext cx="5111675" cy="2667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810000"/>
            <a:ext cx="5105400" cy="2133600"/>
          </a:xfrm>
        </p:spPr>
        <p:txBody>
          <a:bodyPr/>
          <a:lstStyle>
            <a:lvl1pPr marL="0" indent="0" algn="l">
              <a:buNone/>
              <a:defRPr b="1">
                <a:solidFill>
                  <a:schemeClr val="tx1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196AE0F8-AA7A-47A9-A041-535D1F0E1285}" type="datetime10">
              <a:rPr lang="en-US"/>
              <a:pPr>
                <a:defRPr/>
              </a:pPr>
              <a:t>09:12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EB342F-A282-44F3-8968-1526C215DC65}" type="slidenum">
              <a:rPr lang="en-US" altLang="ru-RU"/>
              <a:pPr>
                <a:defRPr/>
              </a:pPr>
              <a:t>‹#›</a:t>
            </a:fld>
            <a:endParaRPr lang="en-US" altLang="ru-RU" dirty="0"/>
          </a:p>
        </p:txBody>
      </p:sp>
    </p:spTree>
    <p:extLst>
      <p:ext uri="{BB962C8B-B14F-4D97-AF65-F5344CB8AC3E}">
        <p14:creationId xmlns:p14="http://schemas.microsoft.com/office/powerpoint/2010/main" val="1651556278"/>
      </p:ext>
    </p:extLst>
  </p:cSld>
  <p:clrMapOvr>
    <a:masterClrMapping/>
  </p:clrMapOvr>
  <p:transition spd="slow"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EAA6291D-F4BA-4DF8-BD0F-4B205CAD5D1D}" type="datetime10">
              <a:rPr lang="en-US"/>
              <a:pPr>
                <a:defRPr/>
              </a:pPr>
              <a:t>09:12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3614E-95ED-4F55-A985-2F72473B7F6D}" type="slidenum">
              <a:rPr lang="en-US" altLang="ru-RU"/>
              <a:pPr>
                <a:defRPr/>
              </a:pPr>
              <a:t>‹#›</a:t>
            </a:fld>
            <a:endParaRPr lang="en-US" altLang="ru-RU" dirty="0"/>
          </a:p>
        </p:txBody>
      </p:sp>
    </p:spTree>
    <p:extLst>
      <p:ext uri="{BB962C8B-B14F-4D97-AF65-F5344CB8AC3E}">
        <p14:creationId xmlns:p14="http://schemas.microsoft.com/office/powerpoint/2010/main" val="2111414494"/>
      </p:ext>
    </p:extLst>
  </p:cSld>
  <p:clrMapOvr>
    <a:masterClrMapping/>
  </p:clrMapOvr>
  <p:transition spd="slow"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lowing tech background 3d ,LO2.wmv">
            <a:hlinkClick r:id="" action="ppaction://media"/>
          </p:cNvPr>
          <p:cNvPicPr>
            <a:picLocks noChangeAspect="1"/>
          </p:cNvPicPr>
          <p:nvPr userDrawn="1"/>
        </p:nvPicPr>
        <p:blipFill rotWithShape="1">
          <a:blip r:embed="rId3" cstate="print"/>
          <a:srcRect l="25555" r="7778"/>
          <a:stretch/>
        </p:blipFill>
        <p:spPr>
          <a:xfrm>
            <a:off x="3995936" y="2677666"/>
            <a:ext cx="3888889" cy="3456841"/>
          </a:xfrm>
          <a:prstGeom prst="roundRect">
            <a:avLst>
              <a:gd name="adj" fmla="val 8644"/>
            </a:avLst>
          </a:prstGeom>
          <a:ln>
            <a:noFill/>
          </a:ln>
          <a:effectLst>
            <a:reflection blurRad="6350" stA="15000" endPos="50000" dist="635000" dir="5400000" sy="-100000" algn="bl" rotWithShape="0"/>
          </a:effectLst>
          <a:scene3d>
            <a:camera prst="perspectiveRelaxed" fov="6900000">
              <a:rot lat="23995" lon="3210004" rev="21299988"/>
            </a:camera>
            <a:lightRig rig="chilly" dir="t"/>
          </a:scene3d>
          <a:sp3d extrusionH="635000" prstMaterial="powder">
            <a:bevelT w="0" h="0"/>
            <a:contourClr>
              <a:srgbClr val="969696"/>
            </a:contourClr>
          </a:sp3d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929187"/>
            <a:ext cx="5105400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" y="3733800"/>
            <a:ext cx="5105400" cy="11953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12D8EAC9-DE03-4CD8-B46C-969EED37360A}" type="datetime10">
              <a:rPr lang="en-US"/>
              <a:pPr>
                <a:defRPr/>
              </a:pPr>
              <a:t>09:12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2FE61E-0E4E-4C1D-88B7-913BCB12A6B9}" type="slidenum">
              <a:rPr lang="en-US" altLang="ru-RU"/>
              <a:pPr>
                <a:defRPr/>
              </a:pPr>
              <a:t>‹#›</a:t>
            </a:fld>
            <a:endParaRPr lang="en-US" altLang="ru-RU" dirty="0"/>
          </a:p>
        </p:txBody>
      </p:sp>
    </p:spTree>
    <p:extLst>
      <p:ext uri="{BB962C8B-B14F-4D97-AF65-F5344CB8AC3E}">
        <p14:creationId xmlns:p14="http://schemas.microsoft.com/office/powerpoint/2010/main" val="2254185169"/>
      </p:ext>
    </p:extLst>
  </p:cSld>
  <p:clrMapOvr>
    <a:masterClrMapping/>
  </p:clrMapOvr>
  <p:transition spd="slow"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798637"/>
            <a:ext cx="4267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98637"/>
            <a:ext cx="4267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7DFF4755-B399-487B-A292-B068529E9F26}" type="datetime10">
              <a:rPr lang="en-US"/>
              <a:pPr>
                <a:defRPr/>
              </a:pPr>
              <a:t>09:12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15F413-1143-460A-9BE4-2AA1993F0EEB}" type="slidenum">
              <a:rPr lang="en-US" altLang="ru-RU"/>
              <a:pPr>
                <a:defRPr/>
              </a:pPr>
              <a:t>‹#›</a:t>
            </a:fld>
            <a:endParaRPr lang="en-US" altLang="ru-RU" dirty="0"/>
          </a:p>
        </p:txBody>
      </p:sp>
    </p:spTree>
    <p:extLst>
      <p:ext uri="{BB962C8B-B14F-4D97-AF65-F5344CB8AC3E}">
        <p14:creationId xmlns:p14="http://schemas.microsoft.com/office/powerpoint/2010/main" val="209831782"/>
      </p:ext>
    </p:extLst>
  </p:cSld>
  <p:clrMapOvr>
    <a:masterClrMapping/>
  </p:clrMapOvr>
  <p:transition spd="slow"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" y="1733550"/>
            <a:ext cx="42687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8600" y="2373312"/>
            <a:ext cx="42687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33550"/>
            <a:ext cx="42703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73312"/>
            <a:ext cx="42703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55E15BC2-719C-4DB2-B9E4-684410EFFF6F}" type="datetime10">
              <a:rPr lang="en-US"/>
              <a:pPr>
                <a:defRPr/>
              </a:pPr>
              <a:t>09:12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8D3414-E51A-40A5-9B13-B8F58F5CA50C}" type="slidenum">
              <a:rPr lang="en-US" altLang="ru-RU"/>
              <a:pPr>
                <a:defRPr/>
              </a:pPr>
              <a:t>‹#›</a:t>
            </a:fld>
            <a:endParaRPr lang="en-US" altLang="ru-RU" dirty="0"/>
          </a:p>
        </p:txBody>
      </p:sp>
    </p:spTree>
    <p:extLst>
      <p:ext uri="{BB962C8B-B14F-4D97-AF65-F5344CB8AC3E}">
        <p14:creationId xmlns:p14="http://schemas.microsoft.com/office/powerpoint/2010/main" val="3005280365"/>
      </p:ext>
    </p:extLst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B1694-F516-4748-802A-AE85CE525A16}" type="datetimeFigureOut">
              <a:rPr lang="uk-UA" smtClean="0"/>
              <a:t>01.02.2017</a:t>
            </a:fld>
            <a:endParaRPr lang="uk-UA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CE820-49DF-487F-B655-D4568F2AB640}" type="slidenum">
              <a:rPr lang="uk-UA" smtClean="0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82014557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2144DDA2-508E-4712-9966-14D30CEB387B}" type="datetime10">
              <a:rPr lang="en-US"/>
              <a:pPr>
                <a:defRPr/>
              </a:pPr>
              <a:t>09:12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643CD1-143D-4C3C-914D-3D2D8086FF5C}" type="slidenum">
              <a:rPr lang="en-US" altLang="ru-RU"/>
              <a:pPr>
                <a:defRPr/>
              </a:pPr>
              <a:t>‹#›</a:t>
            </a:fld>
            <a:endParaRPr lang="en-US" altLang="ru-RU" dirty="0"/>
          </a:p>
        </p:txBody>
      </p:sp>
    </p:spTree>
    <p:extLst>
      <p:ext uri="{BB962C8B-B14F-4D97-AF65-F5344CB8AC3E}">
        <p14:creationId xmlns:p14="http://schemas.microsoft.com/office/powerpoint/2010/main" val="191292366"/>
      </p:ext>
    </p:extLst>
  </p:cSld>
  <p:clrMapOvr>
    <a:masterClrMapping/>
  </p:clrMapOvr>
  <p:transition spd="slow"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1A74E032-2709-4949-A8EB-932B48328F05}" type="datetime10">
              <a:rPr lang="en-US"/>
              <a:pPr>
                <a:defRPr/>
              </a:pPr>
              <a:t>09:12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A499AC-8E8B-4DE7-9D07-F2AFFFA6D0AD}" type="slidenum">
              <a:rPr lang="en-US" altLang="ru-RU"/>
              <a:pPr>
                <a:defRPr/>
              </a:pPr>
              <a:t>‹#›</a:t>
            </a:fld>
            <a:endParaRPr lang="en-US" altLang="ru-RU" dirty="0"/>
          </a:p>
        </p:txBody>
      </p:sp>
    </p:spTree>
    <p:extLst>
      <p:ext uri="{BB962C8B-B14F-4D97-AF65-F5344CB8AC3E}">
        <p14:creationId xmlns:p14="http://schemas.microsoft.com/office/powerpoint/2010/main" val="65305431"/>
      </p:ext>
    </p:extLst>
  </p:cSld>
  <p:clrMapOvr>
    <a:masterClrMapping/>
  </p:clrMapOvr>
  <p:transition spd="slow"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86958"/>
            <a:ext cx="32369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71600"/>
            <a:ext cx="3968750" cy="490907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1371600"/>
            <a:ext cx="3236913" cy="491360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8FE624AA-E2C0-4D4A-9C88-AAB57FD21986}" type="datetime10">
              <a:rPr lang="en-US"/>
              <a:pPr>
                <a:defRPr/>
              </a:pPr>
              <a:t>09:12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2A30C8-FB33-4E1D-82A9-B4266CC74951}" type="slidenum">
              <a:rPr lang="en-US" altLang="ru-RU"/>
              <a:pPr>
                <a:defRPr/>
              </a:pPr>
              <a:t>‹#›</a:t>
            </a:fld>
            <a:endParaRPr lang="en-US" altLang="ru-RU" dirty="0"/>
          </a:p>
        </p:txBody>
      </p:sp>
    </p:spTree>
    <p:extLst>
      <p:ext uri="{BB962C8B-B14F-4D97-AF65-F5344CB8AC3E}">
        <p14:creationId xmlns:p14="http://schemas.microsoft.com/office/powerpoint/2010/main" val="2852152120"/>
      </p:ext>
    </p:extLst>
  </p:cSld>
  <p:clrMapOvr>
    <a:masterClrMapping/>
  </p:clrMapOvr>
  <p:transition spd="slow"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43000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8305295C-35A9-4A15-BB90-587703F7D12C}" type="datetime10">
              <a:rPr lang="en-US"/>
              <a:pPr>
                <a:defRPr/>
              </a:pPr>
              <a:t>09:12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C0FFE4-7945-48BF-8434-65DECC2231A7}" type="slidenum">
              <a:rPr lang="en-US" altLang="ru-RU"/>
              <a:pPr>
                <a:defRPr/>
              </a:pPr>
              <a:t>‹#›</a:t>
            </a:fld>
            <a:endParaRPr lang="en-US" altLang="ru-RU" dirty="0"/>
          </a:p>
        </p:txBody>
      </p:sp>
    </p:spTree>
    <p:extLst>
      <p:ext uri="{BB962C8B-B14F-4D97-AF65-F5344CB8AC3E}">
        <p14:creationId xmlns:p14="http://schemas.microsoft.com/office/powerpoint/2010/main" val="1560438076"/>
      </p:ext>
    </p:extLst>
  </p:cSld>
  <p:clrMapOvr>
    <a:masterClrMapping/>
  </p:clrMapOvr>
  <p:transition spd="slow"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403874"/>
            <a:ext cx="7239000" cy="4876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FC23E11A-4011-4B9F-B8C2-A946D80BD675}" type="datetime10">
              <a:rPr lang="en-US"/>
              <a:pPr>
                <a:defRPr/>
              </a:pPr>
              <a:t>09:12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1ADCF8-2924-4408-9D19-6B0F30331487}" type="slidenum">
              <a:rPr lang="en-US" altLang="ru-RU"/>
              <a:pPr>
                <a:defRPr/>
              </a:pPr>
              <a:t>‹#›</a:t>
            </a:fld>
            <a:endParaRPr lang="en-US" altLang="ru-RU" dirty="0"/>
          </a:p>
        </p:txBody>
      </p:sp>
    </p:spTree>
    <p:extLst>
      <p:ext uri="{BB962C8B-B14F-4D97-AF65-F5344CB8AC3E}">
        <p14:creationId xmlns:p14="http://schemas.microsoft.com/office/powerpoint/2010/main" val="3238338536"/>
      </p:ext>
    </p:extLst>
  </p:cSld>
  <p:clrMapOvr>
    <a:masterClrMapping/>
  </p:clrMapOvr>
  <p:transition spd="slow"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19800" y="1371600"/>
            <a:ext cx="1828800" cy="4953000"/>
          </a:xfrm>
        </p:spPr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371600"/>
            <a:ext cx="5791200" cy="4953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171FF1B8-9A1D-4E8B-9C93-DC83DC46EBE9}" type="datetime10">
              <a:rPr lang="en-US"/>
              <a:pPr>
                <a:defRPr/>
              </a:pPr>
              <a:t>09:12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021A57-B948-40E3-99AF-A5DC37EB0E83}" type="slidenum">
              <a:rPr lang="en-US" altLang="ru-RU"/>
              <a:pPr>
                <a:defRPr/>
              </a:pPr>
              <a:t>‹#›</a:t>
            </a:fld>
            <a:endParaRPr lang="en-US" altLang="ru-RU" dirty="0"/>
          </a:p>
        </p:txBody>
      </p:sp>
    </p:spTree>
    <p:extLst>
      <p:ext uri="{BB962C8B-B14F-4D97-AF65-F5344CB8AC3E}">
        <p14:creationId xmlns:p14="http://schemas.microsoft.com/office/powerpoint/2010/main" val="891457829"/>
      </p:ext>
    </p:extLst>
  </p:cSld>
  <p:clrMapOvr>
    <a:masterClrMapping/>
  </p:clrMapOvr>
  <p:transition spd="slow"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Rectangle 12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fld id="{5F98CFE0-04C4-4687-AF77-92B142577235}" type="datetime1">
              <a:rPr lang="en-US"/>
              <a:pPr>
                <a:defRPr/>
              </a:pPr>
              <a:t>2/1/2017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fld id="{A8814CFD-57C5-4DCE-8789-3A50EDD6F66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089772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fld id="{5BEA78F9-9CED-4F35-8666-F14292A2976B}" type="datetime1">
              <a:rPr lang="en-US"/>
              <a:pPr>
                <a:defRPr/>
              </a:pPr>
              <a:t>2/1/2017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fld id="{C6F3D446-BFDA-4BD6-B171-CC92AA63E7B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8903465"/>
      </p:ext>
    </p:extLst>
  </p:cSld>
  <p:clrMapOvr>
    <a:masterClrMapping/>
  </p:clrMapOvr>
  <p:hf hdr="0" ftr="0" dt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fld id="{5BEA78F9-9CED-4F35-8666-F14292A2976B}" type="datetime1">
              <a:rPr lang="en-US"/>
              <a:pPr>
                <a:defRPr/>
              </a:pPr>
              <a:t>2/1/2017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fld id="{CA560DAF-2F90-4DD0-B7E9-0DF8A62B393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3731801"/>
      </p:ext>
    </p:extLst>
  </p:cSld>
  <p:clrMapOvr>
    <a:masterClrMapping/>
  </p:clrMapOvr>
  <p:hf hdr="0" ftr="0" dt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fld id="{5BEA78F9-9CED-4F35-8666-F14292A2976B}" type="datetime1">
              <a:rPr lang="en-US"/>
              <a:pPr>
                <a:defRPr/>
              </a:pPr>
              <a:t>2/1/2017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fld id="{A0230497-D469-4218-9BA2-885ABEF2BAF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9231620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B1694-F516-4748-802A-AE85CE525A16}" type="datetimeFigureOut">
              <a:rPr lang="uk-UA" smtClean="0"/>
              <a:t>01.02.2017</a:t>
            </a:fld>
            <a:endParaRPr lang="uk-UA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CE820-49DF-487F-B655-D4568F2AB640}" type="slidenum">
              <a:rPr lang="uk-UA" smtClean="0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57099254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fld id="{5BEA78F9-9CED-4F35-8666-F14292A2976B}" type="datetime1">
              <a:rPr lang="en-US"/>
              <a:pPr>
                <a:defRPr/>
              </a:pPr>
              <a:t>2/1/2017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fld id="{D005AD78-230A-4A9B-87E8-687100FDF37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2729791"/>
      </p:ext>
    </p:extLst>
  </p:cSld>
  <p:clrMapOvr>
    <a:masterClrMapping/>
  </p:clrMapOvr>
  <p:hf hdr="0" ftr="0" dt="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fld id="{5A4BABF3-3ECF-467F-B856-E7848A93AB2E}" type="datetime1">
              <a:rPr lang="en-US"/>
              <a:pPr>
                <a:defRPr/>
              </a:pPr>
              <a:t>2/1/2017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fld id="{FC0A3A3D-EA1D-4DA8-89F1-419E2ED5E27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284610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D2D1DFCE-5342-47E0-9341-6B30E4963C16}" type="datetime1">
              <a:rPr lang="en-US"/>
              <a:pPr>
                <a:defRPr/>
              </a:pPr>
              <a:t>2/1/2017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6D4817F1-1631-4D72-8DD9-FD87C5C6E6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422313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fld id="{5BEA78F9-9CED-4F35-8666-F14292A2976B}" type="datetime1">
              <a:rPr lang="en-US"/>
              <a:pPr>
                <a:defRPr/>
              </a:pPr>
              <a:t>2/1/2017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fld id="{29129F3B-6F41-4708-9E83-5ADA917A31F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8059453"/>
      </p:ext>
    </p:extLst>
  </p:cSld>
  <p:clrMapOvr>
    <a:masterClrMapping/>
  </p:clrMapOvr>
  <p:hf hdr="0" ftr="0" dt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fld id="{5BEA78F9-9CED-4F35-8666-F14292A2976B}" type="datetime1">
              <a:rPr lang="en-US"/>
              <a:pPr>
                <a:defRPr/>
              </a:pPr>
              <a:t>2/1/2017</a:t>
            </a:fld>
            <a:endParaRPr lang="en-US" dirty="0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fld id="{11287E33-F09F-4D8A-B7AB-58929B57852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4358045"/>
      </p:ext>
    </p:extLst>
  </p:cSld>
  <p:clrMapOvr>
    <a:masterClrMapping/>
  </p:clrMapOvr>
  <p:hf hdr="0" ftr="0" dt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fld id="{5BEA78F9-9CED-4F35-8666-F14292A2976B}" type="datetime1">
              <a:rPr lang="en-US"/>
              <a:pPr>
                <a:defRPr/>
              </a:pPr>
              <a:t>2/1/2017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fld id="{050B38C8-703B-493B-AA5A-CE46951BCAF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2372080"/>
      </p:ext>
    </p:extLst>
  </p:cSld>
  <p:clrMapOvr>
    <a:masterClrMapping/>
  </p:clrMapOvr>
  <p:hf hdr="0" ftr="0" dt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fld id="{5BEA78F9-9CED-4F35-8666-F14292A2976B}" type="datetime1">
              <a:rPr lang="en-US"/>
              <a:pPr>
                <a:defRPr/>
              </a:pPr>
              <a:t>2/1/2017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fld id="{451D4739-D942-429B-9FDC-96B416567EB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7733214"/>
      </p:ext>
    </p:extLst>
  </p:cSld>
  <p:clrMapOvr>
    <a:masterClrMapping/>
  </p:clrMapOvr>
  <p:hf hdr="0" ftr="0" dt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7B851E-E118-4B0A-89D4-034398007C7B}" type="datetimeFigureOut">
              <a:rPr lang="uk-UA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01.02.2017</a:t>
            </a:fld>
            <a:endParaRPr lang="uk-UA" dirty="0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uk-UA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pPr>
              <a:defRPr/>
            </a:pPr>
            <a:fld id="{B7F783D2-C1F4-4AAD-A853-2F491583356B}" type="slidenum">
              <a:rPr lang="uk-UA" altLang="ru-RU"/>
              <a:pPr>
                <a:defRPr/>
              </a:pPr>
              <a:t>‹#›</a:t>
            </a:fld>
            <a:endParaRPr lang="uk-UA" altLang="ru-RU" dirty="0"/>
          </a:p>
        </p:txBody>
      </p:sp>
    </p:spTree>
    <p:extLst>
      <p:ext uri="{BB962C8B-B14F-4D97-AF65-F5344CB8AC3E}">
        <p14:creationId xmlns:p14="http://schemas.microsoft.com/office/powerpoint/2010/main" val="25068751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7E10E4-73CE-488A-8742-9E96626BF6DA}" type="datetimeFigureOut">
              <a:rPr lang="uk-UA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01.02.2017</a:t>
            </a:fld>
            <a:endParaRPr lang="uk-UA" dirty="0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B95AAE-94FE-489F-82B2-FEE80C7DE9C2}" type="slidenum">
              <a:rPr lang="uk-UA" altLang="ru-RU"/>
              <a:pPr>
                <a:defRPr/>
              </a:pPr>
              <a:t>‹#›</a:t>
            </a:fld>
            <a:endParaRPr lang="uk-UA" altLang="ru-RU" dirty="0"/>
          </a:p>
        </p:txBody>
      </p:sp>
    </p:spTree>
    <p:extLst>
      <p:ext uri="{BB962C8B-B14F-4D97-AF65-F5344CB8AC3E}">
        <p14:creationId xmlns:p14="http://schemas.microsoft.com/office/powerpoint/2010/main" val="184240233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71645-9251-4158-941A-EDD79C74393F}" type="datetimeFigureOut">
              <a:rPr lang="uk-UA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01.02.2017</a:t>
            </a:fld>
            <a:endParaRPr lang="uk-UA" dirty="0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uk-UA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pPr>
              <a:defRPr/>
            </a:pPr>
            <a:fld id="{AEBB0C96-E2CC-4E37-A998-873E6E6C60BE}" type="slidenum">
              <a:rPr lang="uk-UA" altLang="ru-RU"/>
              <a:pPr>
                <a:defRPr/>
              </a:pPr>
              <a:t>‹#›</a:t>
            </a:fld>
            <a:endParaRPr lang="uk-UA" altLang="ru-RU" dirty="0"/>
          </a:p>
        </p:txBody>
      </p:sp>
    </p:spTree>
    <p:extLst>
      <p:ext uri="{BB962C8B-B14F-4D97-AF65-F5344CB8AC3E}">
        <p14:creationId xmlns:p14="http://schemas.microsoft.com/office/powerpoint/2010/main" val="89204288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B1694-F516-4748-802A-AE85CE525A16}" type="datetimeFigureOut">
              <a:rPr lang="uk-UA" smtClean="0"/>
              <a:t>01.02.2017</a:t>
            </a:fld>
            <a:endParaRPr lang="uk-UA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CE820-49DF-487F-B655-D4568F2AB640}" type="slidenum">
              <a:rPr lang="uk-UA" smtClean="0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21514506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D24F71-89AE-4763-BFC5-24C0F8831E5C}" type="datetimeFigureOut">
              <a:rPr lang="uk-UA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01.02.2017</a:t>
            </a:fld>
            <a:endParaRPr lang="uk-UA" dirty="0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B500EB-FF0D-47A4-9A6C-562495BBC32B}" type="slidenum">
              <a:rPr lang="uk-UA" altLang="ru-RU"/>
              <a:pPr>
                <a:defRPr/>
              </a:pPr>
              <a:t>‹#›</a:t>
            </a:fld>
            <a:endParaRPr lang="uk-UA" altLang="ru-RU" dirty="0"/>
          </a:p>
        </p:txBody>
      </p:sp>
    </p:spTree>
    <p:extLst>
      <p:ext uri="{BB962C8B-B14F-4D97-AF65-F5344CB8AC3E}">
        <p14:creationId xmlns:p14="http://schemas.microsoft.com/office/powerpoint/2010/main" val="185721401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4DC46B-F5C9-4769-8FC5-84E35C9133C4}" type="datetimeFigureOut">
              <a:rPr lang="uk-UA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01.02.2017</a:t>
            </a:fld>
            <a:endParaRPr lang="uk-UA" dirty="0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419932-6B99-4EAD-830D-BD94C4867A74}" type="slidenum">
              <a:rPr lang="uk-UA" altLang="ru-RU"/>
              <a:pPr>
                <a:defRPr/>
              </a:pPr>
              <a:t>‹#›</a:t>
            </a:fld>
            <a:endParaRPr lang="uk-UA" altLang="ru-RU" dirty="0"/>
          </a:p>
        </p:txBody>
      </p:sp>
    </p:spTree>
    <p:extLst>
      <p:ext uri="{BB962C8B-B14F-4D97-AF65-F5344CB8AC3E}">
        <p14:creationId xmlns:p14="http://schemas.microsoft.com/office/powerpoint/2010/main" val="321169513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C9DB8F-BC6A-4C9F-83E0-CD180854D0A8}" type="datetimeFigureOut">
              <a:rPr lang="uk-UA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01.02.2017</a:t>
            </a:fld>
            <a:endParaRPr lang="uk-UA" dirty="0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C0C001-CD46-4D0E-983C-7B05C6CA2717}" type="slidenum">
              <a:rPr lang="uk-UA" altLang="ru-RU"/>
              <a:pPr>
                <a:defRPr/>
              </a:pPr>
              <a:t>‹#›</a:t>
            </a:fld>
            <a:endParaRPr lang="uk-UA" altLang="ru-RU" dirty="0"/>
          </a:p>
        </p:txBody>
      </p:sp>
    </p:spTree>
    <p:extLst>
      <p:ext uri="{BB962C8B-B14F-4D97-AF65-F5344CB8AC3E}">
        <p14:creationId xmlns:p14="http://schemas.microsoft.com/office/powerpoint/2010/main" val="50231978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54061C-842B-47D7-99D8-248F333E3307}" type="datetimeFigureOut">
              <a:rPr lang="uk-UA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01.02.2017</a:t>
            </a:fld>
            <a:endParaRPr lang="uk-UA" dirty="0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33667F-0CF7-400E-87D9-20897200C1C7}" type="slidenum">
              <a:rPr lang="uk-UA" altLang="ru-RU"/>
              <a:pPr>
                <a:defRPr/>
              </a:pPr>
              <a:t>‹#›</a:t>
            </a:fld>
            <a:endParaRPr lang="uk-UA" altLang="ru-RU" dirty="0"/>
          </a:p>
        </p:txBody>
      </p:sp>
    </p:spTree>
    <p:extLst>
      <p:ext uri="{BB962C8B-B14F-4D97-AF65-F5344CB8AC3E}">
        <p14:creationId xmlns:p14="http://schemas.microsoft.com/office/powerpoint/2010/main" val="338336428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FBAD30-CD32-440B-9CB1-C43686B6026D}" type="datetimeFigureOut">
              <a:rPr lang="uk-UA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01.02.2017</a:t>
            </a:fld>
            <a:endParaRPr lang="uk-UA" dirty="0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4A2E58-0B93-4366-8B4B-7C1628E32FB3}" type="slidenum">
              <a:rPr lang="uk-UA" altLang="ru-RU"/>
              <a:pPr>
                <a:defRPr/>
              </a:pPr>
              <a:t>‹#›</a:t>
            </a:fld>
            <a:endParaRPr lang="uk-UA" altLang="ru-RU" dirty="0"/>
          </a:p>
        </p:txBody>
      </p:sp>
    </p:spTree>
    <p:extLst>
      <p:ext uri="{BB962C8B-B14F-4D97-AF65-F5344CB8AC3E}">
        <p14:creationId xmlns:p14="http://schemas.microsoft.com/office/powerpoint/2010/main" val="181257037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Right Triangle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A3D4D7-F1B9-4FC1-B82D-16A7CF699D76}" type="datetimeFigureOut">
              <a:rPr lang="uk-UA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01.02.2017</a:t>
            </a:fld>
            <a:endParaRPr lang="uk-UA" dirty="0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uk-U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E6F8C6-A50E-4BAD-9042-D3AB35EDFADC}" type="slidenum">
              <a:rPr lang="uk-UA" altLang="ru-RU"/>
              <a:pPr>
                <a:defRPr/>
              </a:pPr>
              <a:t>‹#›</a:t>
            </a:fld>
            <a:endParaRPr lang="uk-UA" altLang="ru-RU" dirty="0"/>
          </a:p>
        </p:txBody>
      </p:sp>
    </p:spTree>
    <p:extLst>
      <p:ext uri="{BB962C8B-B14F-4D97-AF65-F5344CB8AC3E}">
        <p14:creationId xmlns:p14="http://schemas.microsoft.com/office/powerpoint/2010/main" val="252664976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9BFB95-E20C-4BE6-B1FD-2CB3F591EFB2}" type="datetimeFigureOut">
              <a:rPr lang="uk-UA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01.02.2017</a:t>
            </a:fld>
            <a:endParaRPr lang="uk-UA" dirty="0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F751DF-F04C-4005-933E-924304DC6DAF}" type="slidenum">
              <a:rPr lang="uk-UA" altLang="ru-RU"/>
              <a:pPr>
                <a:defRPr/>
              </a:pPr>
              <a:t>‹#›</a:t>
            </a:fld>
            <a:endParaRPr lang="uk-UA" altLang="ru-RU" dirty="0"/>
          </a:p>
        </p:txBody>
      </p:sp>
    </p:spTree>
    <p:extLst>
      <p:ext uri="{BB962C8B-B14F-4D97-AF65-F5344CB8AC3E}">
        <p14:creationId xmlns:p14="http://schemas.microsoft.com/office/powerpoint/2010/main" val="364044362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E89AA-4632-4D9A-9FED-F64208FD0E5A}" type="datetimeFigureOut">
              <a:rPr lang="uk-UA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01.02.2017</a:t>
            </a:fld>
            <a:endParaRPr lang="uk-UA" dirty="0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5E93A9-CF0A-4162-A63A-51DB6B10F051}" type="slidenum">
              <a:rPr lang="uk-UA" altLang="ru-RU"/>
              <a:pPr>
                <a:defRPr/>
              </a:pPr>
              <a:t>‹#›</a:t>
            </a:fld>
            <a:endParaRPr lang="uk-UA" altLang="ru-RU" dirty="0"/>
          </a:p>
        </p:txBody>
      </p:sp>
    </p:spTree>
    <p:extLst>
      <p:ext uri="{BB962C8B-B14F-4D97-AF65-F5344CB8AC3E}">
        <p14:creationId xmlns:p14="http://schemas.microsoft.com/office/powerpoint/2010/main" val="89815106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lowing tech background 3d ,LO2.wmv">
            <a:hlinkClick r:id="" action="ppaction://media"/>
          </p:cNvPr>
          <p:cNvPicPr>
            <a:picLocks noChangeAspect="1"/>
          </p:cNvPicPr>
          <p:nvPr/>
        </p:nvPicPr>
        <p:blipFill rotWithShape="1">
          <a:blip r:embed="rId3" cstate="print"/>
          <a:srcRect l="25555" r="7778"/>
          <a:stretch/>
        </p:blipFill>
        <p:spPr>
          <a:xfrm>
            <a:off x="4211960" y="2348879"/>
            <a:ext cx="3888889" cy="3024337"/>
          </a:xfrm>
          <a:prstGeom prst="roundRect">
            <a:avLst>
              <a:gd name="adj" fmla="val 8644"/>
            </a:avLst>
          </a:prstGeom>
          <a:ln>
            <a:noFill/>
          </a:ln>
          <a:effectLst>
            <a:reflection blurRad="6350" stA="15000" endPos="50000" dist="635000" dir="5400000" sy="-100000" algn="bl" rotWithShape="0"/>
          </a:effectLst>
          <a:scene3d>
            <a:camera prst="perspectiveRelaxed" fov="6900000">
              <a:rot lat="23995" lon="3210004" rev="21299988"/>
            </a:camera>
            <a:lightRig rig="chilly" dir="t"/>
          </a:scene3d>
          <a:sp3d extrusionH="635000" prstMaterial="powder">
            <a:bevelT w="0" h="0"/>
            <a:contourClr>
              <a:srgbClr val="969696"/>
            </a:contourClr>
          </a:sp3d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2325" y="762000"/>
            <a:ext cx="5111675" cy="2667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810000"/>
            <a:ext cx="5105400" cy="2133600"/>
          </a:xfrm>
        </p:spPr>
        <p:txBody>
          <a:bodyPr/>
          <a:lstStyle>
            <a:lvl1pPr marL="0" indent="0" algn="l">
              <a:buNone/>
              <a:defRPr b="1">
                <a:solidFill>
                  <a:schemeClr val="tx1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196AE0F8-AA7A-47A9-A041-535D1F0E1285}" type="datetime10">
              <a:rPr lang="en-US"/>
              <a:pPr>
                <a:defRPr/>
              </a:pPr>
              <a:t>09:12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0F2658D0-0882-4997-B36C-A85FEDF707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898766"/>
      </p:ext>
    </p:extLst>
  </p:cSld>
  <p:clrMapOvr>
    <a:masterClrMapping/>
  </p:clrMapOvr>
  <p:transition spd="slow">
    <p:fade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EAA6291D-F4BA-4DF8-BD0F-4B205CAD5D1D}" type="datetime10">
              <a:rPr lang="en-US"/>
              <a:pPr>
                <a:defRPr/>
              </a:pPr>
              <a:t>09:12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AD150972-2D4D-4F57-80F9-F25FAE093E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42257"/>
      </p:ext>
    </p:extLst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B1694-F516-4748-802A-AE85CE525A16}" type="datetimeFigureOut">
              <a:rPr lang="uk-UA" smtClean="0"/>
              <a:t>01.02.2017</a:t>
            </a:fld>
            <a:endParaRPr lang="uk-UA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CE820-49DF-487F-B655-D4568F2AB640}" type="slidenum">
              <a:rPr lang="uk-UA" smtClean="0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78844117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lowing tech background 3d ,LO2.wmv">
            <a:hlinkClick r:id="" action="ppaction://media"/>
          </p:cNvPr>
          <p:cNvPicPr>
            <a:picLocks noChangeAspect="1"/>
          </p:cNvPicPr>
          <p:nvPr userDrawn="1"/>
        </p:nvPicPr>
        <p:blipFill rotWithShape="1">
          <a:blip r:embed="rId3" cstate="print"/>
          <a:srcRect l="25555" r="7778"/>
          <a:stretch/>
        </p:blipFill>
        <p:spPr>
          <a:xfrm>
            <a:off x="3995936" y="2677666"/>
            <a:ext cx="3888889" cy="3456841"/>
          </a:xfrm>
          <a:prstGeom prst="roundRect">
            <a:avLst>
              <a:gd name="adj" fmla="val 8644"/>
            </a:avLst>
          </a:prstGeom>
          <a:ln>
            <a:noFill/>
          </a:ln>
          <a:effectLst>
            <a:reflection blurRad="6350" stA="15000" endPos="50000" dist="635000" dir="5400000" sy="-100000" algn="bl" rotWithShape="0"/>
          </a:effectLst>
          <a:scene3d>
            <a:camera prst="perspectiveRelaxed" fov="6900000">
              <a:rot lat="23995" lon="3210004" rev="21299988"/>
            </a:camera>
            <a:lightRig rig="chilly" dir="t"/>
          </a:scene3d>
          <a:sp3d extrusionH="635000" prstMaterial="powder">
            <a:bevelT w="0" h="0"/>
            <a:contourClr>
              <a:srgbClr val="969696"/>
            </a:contourClr>
          </a:sp3d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929187"/>
            <a:ext cx="5105400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" y="3733800"/>
            <a:ext cx="5105400" cy="11953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12D8EAC9-DE03-4CD8-B46C-969EED37360A}" type="datetime10">
              <a:rPr lang="en-US"/>
              <a:pPr>
                <a:defRPr/>
              </a:pPr>
              <a:t>09:12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F0F90B6A-9319-4C5D-AA55-BFD78DDF9B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370006"/>
      </p:ext>
    </p:extLst>
  </p:cSld>
  <p:clrMapOvr>
    <a:masterClrMapping/>
  </p:clrMapOvr>
  <p:transition spd="slow">
    <p:fade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798637"/>
            <a:ext cx="4267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98637"/>
            <a:ext cx="4267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7DFF4755-B399-487B-A292-B068529E9F26}" type="datetime10">
              <a:rPr lang="en-US"/>
              <a:pPr>
                <a:defRPr/>
              </a:pPr>
              <a:t>09:12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A9C0D020-48CF-4B91-AB6B-B6ACD66909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859092"/>
      </p:ext>
    </p:extLst>
  </p:cSld>
  <p:clrMapOvr>
    <a:masterClrMapping/>
  </p:clrMapOvr>
  <p:transition spd="slow">
    <p:fade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" y="1733550"/>
            <a:ext cx="42687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8600" y="2373312"/>
            <a:ext cx="42687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33550"/>
            <a:ext cx="42703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73312"/>
            <a:ext cx="42703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55E15BC2-719C-4DB2-B9E4-684410EFFF6F}" type="datetime10">
              <a:rPr lang="en-US"/>
              <a:pPr>
                <a:defRPr/>
              </a:pPr>
              <a:t>09:12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A0D9A416-FF06-4497-841E-04B9CFEC4C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684327"/>
      </p:ext>
    </p:extLst>
  </p:cSld>
  <p:clrMapOvr>
    <a:masterClrMapping/>
  </p:clrMapOvr>
  <p:transition spd="slow">
    <p:fade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2144DDA2-508E-4712-9966-14D30CEB387B}" type="datetime10">
              <a:rPr lang="en-US"/>
              <a:pPr>
                <a:defRPr/>
              </a:pPr>
              <a:t>09:12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76C80812-84FE-4355-B6F2-5DDFE1925D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073308"/>
      </p:ext>
    </p:extLst>
  </p:cSld>
  <p:clrMapOvr>
    <a:masterClrMapping/>
  </p:clrMapOvr>
  <p:transition spd="slow">
    <p:fade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1A74E032-2709-4949-A8EB-932B48328F05}" type="datetime10">
              <a:rPr lang="en-US"/>
              <a:pPr>
                <a:defRPr/>
              </a:pPr>
              <a:t>09:12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FFF06C30-99DC-4956-9BFE-BBBFDA8022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282182"/>
      </p:ext>
    </p:extLst>
  </p:cSld>
  <p:clrMapOvr>
    <a:masterClrMapping/>
  </p:clrMapOvr>
  <p:transition spd="slow">
    <p:fade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86958"/>
            <a:ext cx="32369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71600"/>
            <a:ext cx="3968750" cy="490907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1371600"/>
            <a:ext cx="3236913" cy="491360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8FE624AA-E2C0-4D4A-9C88-AAB57FD21986}" type="datetime10">
              <a:rPr lang="en-US"/>
              <a:pPr>
                <a:defRPr/>
              </a:pPr>
              <a:t>09:12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09322BD4-426A-4D4B-854C-918C3FE4E0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279863"/>
      </p:ext>
    </p:extLst>
  </p:cSld>
  <p:clrMapOvr>
    <a:masterClrMapping/>
  </p:clrMapOvr>
  <p:transition spd="slow">
    <p:fade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43000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8305295C-35A9-4A15-BB90-587703F7D12C}" type="datetime10">
              <a:rPr lang="en-US"/>
              <a:pPr>
                <a:defRPr/>
              </a:pPr>
              <a:t>09:12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C27BB858-8B59-44C7-BCE6-C47BC4ABC7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057307"/>
      </p:ext>
    </p:extLst>
  </p:cSld>
  <p:clrMapOvr>
    <a:masterClrMapping/>
  </p:clrMapOvr>
  <p:transition spd="slow">
    <p:fade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403874"/>
            <a:ext cx="7239000" cy="4876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FC23E11A-4011-4B9F-B8C2-A946D80BD675}" type="datetime10">
              <a:rPr lang="en-US"/>
              <a:pPr>
                <a:defRPr/>
              </a:pPr>
              <a:t>09:12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9DF4489F-E7CA-48C5-B369-49FCED98F8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044168"/>
      </p:ext>
    </p:extLst>
  </p:cSld>
  <p:clrMapOvr>
    <a:masterClrMapping/>
  </p:clrMapOvr>
  <p:transition spd="slow">
    <p:fade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19800" y="1371600"/>
            <a:ext cx="1828800" cy="4953000"/>
          </a:xfrm>
        </p:spPr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371600"/>
            <a:ext cx="5791200" cy="4953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171FF1B8-9A1D-4E8B-9C93-DC83DC46EBE9}" type="datetime10">
              <a:rPr lang="en-US"/>
              <a:pPr>
                <a:defRPr/>
              </a:pPr>
              <a:t>09:12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58FCAD4A-B1AD-4134-B04E-AEE05DF158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174460"/>
      </p:ext>
    </p:extLst>
  </p:cSld>
  <p:clrMapOvr>
    <a:masterClrMapping/>
  </p:clrMapOvr>
  <p:transition spd="slow">
    <p:fade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35CFC-6B85-4007-85A4-42E2F10788A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01.02.2017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9EC75-B0E2-48E3-9191-6D96EC07403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21448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B1694-F516-4748-802A-AE85CE525A16}" type="datetimeFigureOut">
              <a:rPr lang="uk-UA" smtClean="0"/>
              <a:t>01.02.2017</a:t>
            </a:fld>
            <a:endParaRPr lang="uk-UA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CE820-49DF-487F-B655-D4568F2AB640}" type="slidenum">
              <a:rPr lang="uk-UA" smtClean="0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930507163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35CFC-6B85-4007-85A4-42E2F10788A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01.02.2017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9EC75-B0E2-48E3-9191-6D96EC07403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7147704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35CFC-6B85-4007-85A4-42E2F10788A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01.02.2017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9EC75-B0E2-48E3-9191-6D96EC07403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2072170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35CFC-6B85-4007-85A4-42E2F10788A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01.02.2017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9EC75-B0E2-48E3-9191-6D96EC07403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6327410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35CFC-6B85-4007-85A4-42E2F10788A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01.02.2017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9EC75-B0E2-48E3-9191-6D96EC07403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5046875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35CFC-6B85-4007-85A4-42E2F10788A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01.02.2017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9EC75-B0E2-48E3-9191-6D96EC07403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280979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35CFC-6B85-4007-85A4-42E2F10788A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01.02.2017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9EC75-B0E2-48E3-9191-6D96EC07403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2467730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35CFC-6B85-4007-85A4-42E2F10788A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01.02.2017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9EC75-B0E2-48E3-9191-6D96EC07403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8923040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35CFC-6B85-4007-85A4-42E2F10788A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01.02.2017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9EC75-B0E2-48E3-9191-6D96EC07403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5251872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35CFC-6B85-4007-85A4-42E2F10788A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01.02.2017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9EC75-B0E2-48E3-9191-6D96EC07403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2763833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35CFC-6B85-4007-85A4-42E2F10788A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01.02.2017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9EC75-B0E2-48E3-9191-6D96EC07403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6120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B1694-F516-4748-802A-AE85CE525A16}" type="datetimeFigureOut">
              <a:rPr lang="uk-UA" smtClean="0"/>
              <a:t>01.02.2017</a:t>
            </a:fld>
            <a:endParaRPr lang="uk-UA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CE820-49DF-487F-B655-D4568F2AB640}" type="slidenum">
              <a:rPr lang="uk-UA" smtClean="0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2142720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B1694-F516-4748-802A-AE85CE525A16}" type="datetimeFigureOut">
              <a:rPr lang="uk-UA" smtClean="0"/>
              <a:t>01.02.2017</a:t>
            </a:fld>
            <a:endParaRPr lang="uk-UA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CE820-49DF-487F-B655-D4568F2AB640}" type="slidenum">
              <a:rPr lang="uk-UA" smtClean="0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061044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3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Relationship Id="rId14" Type="http://schemas.openxmlformats.org/officeDocument/2006/relationships/image" Target="../media/image3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6.xml"/><Relationship Id="rId3" Type="http://schemas.openxmlformats.org/officeDocument/2006/relationships/slideLayout" Target="../slideLayouts/slideLayout71.xml"/><Relationship Id="rId7" Type="http://schemas.openxmlformats.org/officeDocument/2006/relationships/slideLayout" Target="../slideLayouts/slideLayout75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0.xml"/><Relationship Id="rId1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4.xml"/><Relationship Id="rId11" Type="http://schemas.openxmlformats.org/officeDocument/2006/relationships/slideLayout" Target="../slideLayouts/slideLayout79.xml"/><Relationship Id="rId5" Type="http://schemas.openxmlformats.org/officeDocument/2006/relationships/slideLayout" Target="../slideLayouts/slideLayout73.xml"/><Relationship Id="rId10" Type="http://schemas.openxmlformats.org/officeDocument/2006/relationships/slideLayout" Target="../slideLayouts/slideLayout78.xml"/><Relationship Id="rId4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5B1694-F516-4748-802A-AE85CE525A16}" type="datetimeFigureOut">
              <a:rPr lang="uk-UA" smtClean="0"/>
              <a:t>01.02.2017</a:t>
            </a:fld>
            <a:endParaRPr lang="uk-UA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ECE820-49DF-487F-B655-D4568F2AB640}" type="slidenum">
              <a:rPr lang="uk-UA" smtClean="0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038966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CD5785-8A43-4CC4-A705-D4AA7E8DB57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75B4CE-5129-41CA-A75E-F2AE589D1F4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793473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3" r:id="rId1"/>
    <p:sldLayoutId id="2147483681" r:id="rId2"/>
  </p:sldLayoutIdLst>
  <p:transition advClick="0" advTm="2000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27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uk-UA" smtClean="0"/>
              <a:t>Образец текста</a:t>
            </a:r>
          </a:p>
          <a:p>
            <a:pPr lvl="1"/>
            <a:r>
              <a:rPr lang="ru-RU" altLang="uk-UA" smtClean="0"/>
              <a:t>Второй уровень</a:t>
            </a:r>
          </a:p>
          <a:p>
            <a:pPr lvl="2"/>
            <a:r>
              <a:rPr lang="ru-RU" altLang="uk-UA" smtClean="0"/>
              <a:t>Третий уровень</a:t>
            </a:r>
          </a:p>
          <a:p>
            <a:pPr lvl="3"/>
            <a:r>
              <a:rPr lang="ru-RU" altLang="uk-UA" smtClean="0"/>
              <a:t>Четвертый уровень</a:t>
            </a:r>
          </a:p>
          <a:p>
            <a:pPr lvl="4"/>
            <a:r>
              <a:rPr lang="ru-RU" altLang="uk-UA" smtClean="0"/>
              <a:t>Пятый уровень</a:t>
            </a:r>
            <a:endParaRPr lang="en-US" altLang="uk-UA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defRPr sz="1100" b="1"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C7831DE-1878-463C-8C0F-C6FE2A2603A9}" type="datetimeFigureOut">
              <a:rPr lang="ru-RU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01.02.2017</a:t>
            </a:fld>
            <a:endParaRPr lang="ru-RU" dirty="0">
              <a:latin typeface="Calibri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100" b="1"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latin typeface="Calibri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 b="1"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E9D84D3-B559-42C9-84AB-C73EE6B5762E}" type="slidenum">
              <a:rPr lang="ru-RU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3493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iming>
    <p:tnLst>
      <p:par>
        <p:cTn id="1" dur="indefinite" restart="never" nodeType="tmRoot"/>
      </p:par>
    </p:tnLst>
  </p:timing>
  <p:txStyles>
    <p:titleStyle>
      <a:lvl1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8600" y="76200"/>
            <a:ext cx="7239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28600" y="1403350"/>
            <a:ext cx="86868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uk-UA" smtClean="0"/>
              <a:t>Образец текста</a:t>
            </a:r>
          </a:p>
          <a:p>
            <a:pPr lvl="1"/>
            <a:r>
              <a:rPr lang="ru-RU" altLang="uk-UA" smtClean="0"/>
              <a:t>Второй уровень</a:t>
            </a:r>
          </a:p>
          <a:p>
            <a:pPr lvl="2"/>
            <a:r>
              <a:rPr lang="ru-RU" altLang="uk-UA" smtClean="0"/>
              <a:t>Третий уровень</a:t>
            </a:r>
          </a:p>
          <a:p>
            <a:pPr lvl="3"/>
            <a:r>
              <a:rPr lang="ru-RU" altLang="uk-UA" smtClean="0"/>
              <a:t>Четвертый уровень</a:t>
            </a:r>
          </a:p>
          <a:p>
            <a:pPr lvl="4"/>
            <a:r>
              <a:rPr lang="ru-RU" altLang="uk-UA" smtClean="0"/>
              <a:t>Пятый уровень</a:t>
            </a:r>
            <a:endParaRPr lang="en-US" altLang="uk-UA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4313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fld id="{E385BBF4-3CFB-4F84-BF96-242B095BCC80}" type="datetime10">
              <a:rPr lang="en-US"/>
              <a:pPr>
                <a:defRPr/>
              </a:pPr>
              <a:t>09:12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73863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7CD7E7B-7A90-441A-ABB2-28C0A4DD2BD1}" type="slidenum">
              <a:rPr lang="en-US" alt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ru-RU" dirty="0"/>
          </a:p>
        </p:txBody>
      </p:sp>
      <p:pic>
        <p:nvPicPr>
          <p:cNvPr id="9" name="Glowing tech background 3d ,LO2.wmv">
            <a:hlinkClick r:id="" action="ppaction://media"/>
          </p:cNvPr>
          <p:cNvPicPr>
            <a:picLocks noChangeAspect="1"/>
          </p:cNvPicPr>
          <p:nvPr/>
        </p:nvPicPr>
        <p:blipFill rotWithShape="1">
          <a:blip r:embed="rId14" cstate="print"/>
          <a:srcRect l="25555" r="7778"/>
          <a:stretch/>
        </p:blipFill>
        <p:spPr>
          <a:xfrm>
            <a:off x="7239000" y="152400"/>
            <a:ext cx="1600200" cy="1600200"/>
          </a:xfrm>
          <a:prstGeom prst="roundRect">
            <a:avLst>
              <a:gd name="adj" fmla="val 18055"/>
            </a:avLst>
          </a:prstGeom>
          <a:ln>
            <a:noFill/>
          </a:ln>
          <a:effectLst/>
          <a:scene3d>
            <a:camera prst="perspectiveRelaxed" fov="7200000">
              <a:rot lat="23995" lon="3210004" rev="21299988"/>
            </a:camera>
            <a:lightRig rig="chilly" dir="t">
              <a:rot lat="0" lon="0" rev="0"/>
            </a:lightRig>
          </a:scene3d>
          <a:sp3d extrusionH="254000" prstMaterial="powder">
            <a:bevelT w="0" h="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3948564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</p:sldLayoutIdLst>
  <p:transition spd="slow"/>
  <p:timing>
    <p:tnLst>
      <p:par>
        <p:cTn id="1" dur="indefinite" restart="never" nodeType="tmRoot"/>
      </p:par>
    </p:tnLst>
  </p:timing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18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uk-UA" smtClean="0"/>
              <a:t>Образец текста</a:t>
            </a:r>
          </a:p>
          <a:p>
            <a:pPr lvl="1"/>
            <a:r>
              <a:rPr lang="ru-RU" altLang="uk-UA" smtClean="0"/>
              <a:t>Второй уровень</a:t>
            </a:r>
          </a:p>
          <a:p>
            <a:pPr lvl="2"/>
            <a:r>
              <a:rPr lang="ru-RU" altLang="uk-UA" smtClean="0"/>
              <a:t>Третий уровень</a:t>
            </a:r>
          </a:p>
          <a:p>
            <a:pPr lvl="3"/>
            <a:r>
              <a:rPr lang="ru-RU" altLang="uk-UA" smtClean="0"/>
              <a:t>Четвертый уровень</a:t>
            </a:r>
          </a:p>
          <a:p>
            <a:pPr lvl="4"/>
            <a:r>
              <a:rPr lang="ru-RU" altLang="uk-UA" smtClean="0"/>
              <a:t>Пятый уровень</a:t>
            </a:r>
            <a:endParaRPr lang="en-US" altLang="uk-UA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E3302E0-ECE2-48E6-A582-52650AC5AA6F}" type="datetimeFigureOut">
              <a:rPr lang="ru-RU">
                <a:solidFill>
                  <a:prstClr val="black">
                    <a:lumMod val="50000"/>
                    <a:lumOff val="50000"/>
                  </a:prstClr>
                </a:solidFill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01.02.2017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  <a:latin typeface="Calibri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  <a:latin typeface="Calibri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91E407D-DF2E-4C84-8F2F-84E3DA7298B0}" type="slidenum">
              <a:rPr lang="ru-RU">
                <a:solidFill>
                  <a:prstClr val="black">
                    <a:lumMod val="50000"/>
                    <a:lumOff val="50000"/>
                  </a:prstClr>
                </a:solidFill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41777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8" r:id="rId2"/>
    <p:sldLayoutId id="2147483769" r:id="rId3"/>
    <p:sldLayoutId id="2147483770" r:id="rId4"/>
    <p:sldLayoutId id="2147483771" r:id="rId5"/>
    <p:sldLayoutId id="2147483772" r:id="rId6"/>
    <p:sldLayoutId id="2147483773" r:id="rId7"/>
    <p:sldLayoutId id="2147483774" r:id="rId8"/>
    <p:sldLayoutId id="2147483775" r:id="rId9"/>
    <p:sldLayoutId id="2147483776" r:id="rId10"/>
    <p:sldLayoutId id="2147483777" r:id="rId11"/>
  </p:sldLayoutIdLst>
  <p:timing>
    <p:tnLst>
      <p:par>
        <p:cTn id="1" dur="indefinite" restart="never" nodeType="tmRoot"/>
      </p:par>
    </p:tnLst>
  </p:timing>
  <p:txStyles>
    <p:titleStyle>
      <a:lvl1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77D8C04-7A2F-4CBE-8634-92DD69A2BB56}" type="datetimeFigureOut">
              <a:rPr lang="uk-UA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01.02.2017</a:t>
            </a:fld>
            <a:endParaRPr lang="uk-UA" dirty="0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dirty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uk-U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45C75"/>
                </a:solidFill>
                <a:latin typeface="Constantia" pitchFamily="18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144496-5AD9-4864-9BF2-B34B762D73D4}" type="slidenum">
              <a:rPr lang="uk-UA" alt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uk-UA" altLang="ru-RU" dirty="0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dirty="0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36259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  <p:sldLayoutId id="2147483786" r:id="rId8"/>
    <p:sldLayoutId id="2147483787" r:id="rId9"/>
    <p:sldLayoutId id="2147483788" r:id="rId10"/>
    <p:sldLayoutId id="214748378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8600" y="76200"/>
            <a:ext cx="7239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28600" y="1403350"/>
            <a:ext cx="86868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uk-UA" smtClean="0"/>
              <a:t>Образец текста</a:t>
            </a:r>
          </a:p>
          <a:p>
            <a:pPr lvl="1"/>
            <a:r>
              <a:rPr lang="ru-RU" altLang="uk-UA" smtClean="0"/>
              <a:t>Второй уровень</a:t>
            </a:r>
          </a:p>
          <a:p>
            <a:pPr lvl="2"/>
            <a:r>
              <a:rPr lang="ru-RU" altLang="uk-UA" smtClean="0"/>
              <a:t>Третий уровень</a:t>
            </a:r>
          </a:p>
          <a:p>
            <a:pPr lvl="3"/>
            <a:r>
              <a:rPr lang="ru-RU" altLang="uk-UA" smtClean="0"/>
              <a:t>Четвертый уровень</a:t>
            </a:r>
          </a:p>
          <a:p>
            <a:pPr lvl="4"/>
            <a:r>
              <a:rPr lang="ru-RU" altLang="uk-UA" smtClean="0"/>
              <a:t>Пятый уровень</a:t>
            </a:r>
            <a:endParaRPr lang="en-US" altLang="uk-UA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4313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fld id="{E385BBF4-3CFB-4F84-BF96-242B095BCC80}" type="datetime10">
              <a:rPr lang="en-US"/>
              <a:pPr>
                <a:defRPr/>
              </a:pPr>
              <a:t>09:12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73863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fld id="{60563941-9D0C-4EF7-9247-E1A4DB597A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9" name="Glowing tech background 3d ,LO2.wmv">
            <a:hlinkClick r:id="" action="ppaction://media"/>
          </p:cNvPr>
          <p:cNvPicPr>
            <a:picLocks noChangeAspect="1"/>
          </p:cNvPicPr>
          <p:nvPr/>
        </p:nvPicPr>
        <p:blipFill rotWithShape="1">
          <a:blip r:embed="rId14" cstate="print"/>
          <a:srcRect l="25555" r="7778"/>
          <a:stretch/>
        </p:blipFill>
        <p:spPr>
          <a:xfrm>
            <a:off x="7239000" y="152400"/>
            <a:ext cx="1600200" cy="1600200"/>
          </a:xfrm>
          <a:prstGeom prst="roundRect">
            <a:avLst>
              <a:gd name="adj" fmla="val 18055"/>
            </a:avLst>
          </a:prstGeom>
          <a:ln>
            <a:noFill/>
          </a:ln>
          <a:effectLst/>
          <a:scene3d>
            <a:camera prst="perspectiveRelaxed" fov="7200000">
              <a:rot lat="23995" lon="3210004" rev="21299988"/>
            </a:camera>
            <a:lightRig rig="chilly" dir="t">
              <a:rot lat="0" lon="0" rev="0"/>
            </a:lightRig>
          </a:scene3d>
          <a:sp3d extrusionH="254000" prstMaterial="powder">
            <a:bevelT w="0" h="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691343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  <p:sldLayoutId id="2147483800" r:id="rId10"/>
    <p:sldLayoutId id="2147483801" r:id="rId11"/>
  </p:sldLayoutIdLst>
  <p:transition spd="slow"/>
  <p:timing>
    <p:tnLst>
      <p:par>
        <p:cTn id="1" dur="indefinite" restart="never" nodeType="tmRoot"/>
      </p:par>
    </p:tnLst>
  </p:timing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835CFC-6B85-4007-85A4-42E2F10788A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01.02.2017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89EC75-B0E2-48E3-9191-6D96EC07403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9839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44" r:id="rId2"/>
    <p:sldLayoutId id="2147483845" r:id="rId3"/>
    <p:sldLayoutId id="2147483846" r:id="rId4"/>
    <p:sldLayoutId id="2147483847" r:id="rId5"/>
    <p:sldLayoutId id="2147483848" r:id="rId6"/>
    <p:sldLayoutId id="2147483849" r:id="rId7"/>
    <p:sldLayoutId id="2147483850" r:id="rId8"/>
    <p:sldLayoutId id="2147483851" r:id="rId9"/>
    <p:sldLayoutId id="2147483852" r:id="rId10"/>
    <p:sldLayoutId id="214748385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8.xml"/><Relationship Id="rId4" Type="http://schemas.openxmlformats.org/officeDocument/2006/relationships/image" Target="../media/image1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59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7" Type="http://schemas.openxmlformats.org/officeDocument/2006/relationships/image" Target="../media/image15.jpeg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30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7" Type="http://schemas.openxmlformats.org/officeDocument/2006/relationships/image" Target="../media/image15.jpeg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30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7" Type="http://schemas.openxmlformats.org/officeDocument/2006/relationships/image" Target="../media/image15.jpeg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30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7" Type="http://schemas.openxmlformats.org/officeDocument/2006/relationships/image" Target="../media/image15.jpeg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30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7" Type="http://schemas.openxmlformats.org/officeDocument/2006/relationships/image" Target="../media/image15.jpeg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30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1.xls"/><Relationship Id="rId2" Type="http://schemas.openxmlformats.org/officeDocument/2006/relationships/slideLayout" Target="../slideLayouts/slideLayout30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30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30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0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30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0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15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7" Type="http://schemas.openxmlformats.org/officeDocument/2006/relationships/image" Target="../media/image15.jpeg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31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32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5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5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0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59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dirty="0" smtClean="0"/>
          </a:p>
        </p:txBody>
      </p:sp>
      <p:sp>
        <p:nvSpPr>
          <p:cNvPr id="17411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 dirty="0" smtClean="0"/>
          </a:p>
        </p:txBody>
      </p:sp>
      <p:pic>
        <p:nvPicPr>
          <p:cNvPr id="17412" name="Picture 2" descr="http://annsite.at.ua/_nw/3/8766734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575" y="0"/>
            <a:ext cx="91725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5181600" y="341313"/>
            <a:ext cx="3844925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uk-UA" altLang="ru-RU" sz="4800" b="1" dirty="0" smtClean="0">
                <a:solidFill>
                  <a:prstClr val="white"/>
                </a:solidFill>
                <a:latin typeface="Constantia" pitchFamily="18" charset="0"/>
              </a:rPr>
              <a:t>Українська мова і література</a:t>
            </a:r>
          </a:p>
        </p:txBody>
      </p:sp>
      <p:pic>
        <p:nvPicPr>
          <p:cNvPr id="17414" name="Picture 4" descr="http://i.i.ua/photo/images/pic/1/4/3154341_6c916581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88913"/>
            <a:ext cx="863600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Скругленный прямоугольник 15"/>
          <p:cNvSpPr/>
          <p:nvPr/>
        </p:nvSpPr>
        <p:spPr>
          <a:xfrm>
            <a:off x="539750" y="5326771"/>
            <a:ext cx="2285984" cy="933465"/>
          </a:xfrm>
          <a:prstGeom prst="roundRect">
            <a:avLst>
              <a:gd name="adj" fmla="val 16670"/>
            </a:avLst>
          </a:prstGeom>
          <a:blipFill rotWithShape="1">
            <a:blip r:embed="rId4" cstate="print"/>
            <a:stretch>
              <a:fillRect/>
            </a:stretch>
          </a:blipFill>
          <a:ln>
            <a:noFill/>
          </a:ln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perspectiveContrastingLeftFacing"/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rgbClr val="FF9929">
                <a:hueOff val="14819814"/>
                <a:satOff val="-54957"/>
                <a:lumOff val="-14508"/>
                <a:alphaOff val="0"/>
                <a:satMod val="300000"/>
              </a:srgbClr>
            </a:contourClr>
          </a:sp3d>
        </p:spPr>
      </p:sp>
    </p:spTree>
    <p:extLst>
      <p:ext uri="{BB962C8B-B14F-4D97-AF65-F5344CB8AC3E}">
        <p14:creationId xmlns:p14="http://schemas.microsoft.com/office/powerpoint/2010/main" val="2395169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10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5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5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5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12004163"/>
              </p:ext>
            </p:extLst>
          </p:nvPr>
        </p:nvGraphicFramePr>
        <p:xfrm>
          <a:off x="179512" y="260648"/>
          <a:ext cx="8640960" cy="63367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61370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43408"/>
            <a:ext cx="7139136" cy="1661046"/>
          </a:xfrm>
        </p:spPr>
        <p:txBody>
          <a:bodyPr>
            <a:noAutofit/>
          </a:bodyPr>
          <a:lstStyle/>
          <a:p>
            <a:pPr algn="ctr"/>
            <a:r>
              <a:rPr lang="uk-UA" sz="2800" b="1" dirty="0" smtClean="0">
                <a:effectLst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Завдання на встановлення відповідності («логічні пари») оцінюється </a:t>
            </a:r>
            <a:br>
              <a:rPr lang="uk-UA" sz="2800" b="1" dirty="0" smtClean="0">
                <a:effectLst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800" b="1" dirty="0" smtClean="0">
                <a:effectLst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0, 1, 2, 3 або 4 бали: </a:t>
            </a:r>
            <a:endParaRPr lang="uk-UA" sz="2800" b="1" dirty="0">
              <a:effectLst>
                <a:reflection blurRad="6350" stA="55000" endA="300" endPos="4550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05115096"/>
              </p:ext>
            </p:extLst>
          </p:nvPr>
        </p:nvGraphicFramePr>
        <p:xfrm>
          <a:off x="179512" y="1600200"/>
          <a:ext cx="8712968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76024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53975"/>
            <a:ext cx="7239000" cy="1143000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Приклад </a:t>
            </a:r>
            <a:r>
              <a:rPr lang="uk-UA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завдання на встановлення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uk-UA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ідповідності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uk-UA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7347" name="Picture 2" descr="D:\Users\Afanasiev\Documents\Логотип модерн 1 копия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9063" y="800100"/>
            <a:ext cx="8255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348" name="Прямоугольник 5"/>
          <p:cNvSpPr>
            <a:spLocks noChangeArrowheads="1"/>
          </p:cNvSpPr>
          <p:nvPr/>
        </p:nvSpPr>
        <p:spPr bwMode="auto">
          <a:xfrm>
            <a:off x="500063" y="1571625"/>
            <a:ext cx="7715250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uk-UA" altLang="ru-RU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24. Доберіть синоніми.</a:t>
            </a:r>
          </a:p>
          <a:p>
            <a:endParaRPr lang="uk-UA" sz="2400" b="1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Синонім </a:t>
            </a:r>
            <a:r>
              <a:rPr lang="uk-UA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            </a:t>
            </a:r>
            <a:r>
              <a:rPr lang="uk-UA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       </a:t>
            </a:r>
            <a:r>
              <a:rPr lang="uk-UA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Слово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1 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кардинальний			А істотний	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2 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превентивний		</a:t>
            </a: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Б 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всеосяжний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3 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тотальний			</a:t>
            </a: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В 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передовий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4 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фіктивний                    </a:t>
            </a: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Г 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підроблений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		Д 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запобіжний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42875" y="4652963"/>
          <a:ext cx="8858249" cy="180351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14438"/>
                <a:gridCol w="785812"/>
                <a:gridCol w="785812"/>
                <a:gridCol w="714375"/>
                <a:gridCol w="714375"/>
                <a:gridCol w="714375"/>
                <a:gridCol w="1214434"/>
                <a:gridCol w="1571625"/>
                <a:gridCol w="1143003"/>
              </a:tblGrid>
              <a:tr h="1028526">
                <a:tc rowSpan="2">
                  <a:txBody>
                    <a:bodyPr/>
                    <a:lstStyle/>
                    <a:p>
                      <a:pPr algn="ctr"/>
                      <a:r>
                        <a:rPr lang="uk-UA" sz="1700" dirty="0" smtClean="0">
                          <a:latin typeface="Times New Roman" pitchFamily="18" charset="0"/>
                          <a:cs typeface="Times New Roman" pitchFamily="18" charset="0"/>
                        </a:rPr>
                        <a:t>Правильна відповідь</a:t>
                      </a:r>
                      <a:endParaRPr lang="uk-UA" sz="17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00" marB="45700"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uk-UA" sz="17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Розподіл учасників (%) за кількістю набраних балів</a:t>
                      </a:r>
                    </a:p>
                  </a:txBody>
                  <a:tcPr marL="91439" marR="91439" marT="45700" marB="45700"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endParaRPr lang="uk-UA" sz="17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uk-UA" sz="1700" dirty="0" smtClean="0">
                          <a:latin typeface="Times New Roman" pitchFamily="18" charset="0"/>
                          <a:cs typeface="Times New Roman" pitchFamily="18" charset="0"/>
                        </a:rPr>
                        <a:t>Складність     (</a:t>
                      </a:r>
                      <a:r>
                        <a:rPr lang="en-US" sz="1700" dirty="0" smtClean="0">
                          <a:latin typeface="Times New Roman" pitchFamily="18" charset="0"/>
                          <a:cs typeface="Times New Roman" pitchFamily="18" charset="0"/>
                        </a:rPr>
                        <a:t>P-value</a:t>
                      </a:r>
                      <a:r>
                        <a:rPr lang="uk-UA" sz="1700" dirty="0" smtClean="0">
                          <a:latin typeface="Times New Roman" pitchFamily="18" charset="0"/>
                          <a:cs typeface="Times New Roman" pitchFamily="18" charset="0"/>
                        </a:rPr>
                        <a:t>) </a:t>
                      </a:r>
                    </a:p>
                    <a:p>
                      <a:pPr algn="ctr"/>
                      <a:endParaRPr lang="uk-UA" sz="17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00" marB="45700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700" dirty="0" smtClean="0">
                          <a:latin typeface="Times New Roman" pitchFamily="18" charset="0"/>
                          <a:cs typeface="Times New Roman" pitchFamily="18" charset="0"/>
                        </a:rPr>
                        <a:t>Дискримінація (</a:t>
                      </a:r>
                      <a:r>
                        <a:rPr lang="en-US" sz="1700" dirty="0" smtClean="0">
                          <a:latin typeface="Times New Roman" pitchFamily="18" charset="0"/>
                          <a:cs typeface="Times New Roman" pitchFamily="18" charset="0"/>
                        </a:rPr>
                        <a:t>D-index</a:t>
                      </a:r>
                      <a:r>
                        <a:rPr lang="uk-UA" sz="1700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</a:p>
                    <a:p>
                      <a:pPr algn="ctr"/>
                      <a:endParaRPr lang="uk-UA" sz="17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00" marB="45700"/>
                </a:tc>
                <a:tc rowSpan="2">
                  <a:txBody>
                    <a:bodyPr/>
                    <a:lstStyle/>
                    <a:p>
                      <a:pPr algn="ctr"/>
                      <a:endParaRPr lang="uk-UA" sz="17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uk-UA" sz="1700" dirty="0" smtClean="0">
                          <a:latin typeface="Times New Roman" pitchFamily="18" charset="0"/>
                          <a:cs typeface="Times New Roman" pitchFamily="18" charset="0"/>
                        </a:rPr>
                        <a:t>Кореляція</a:t>
                      </a:r>
                      <a:r>
                        <a:rPr lang="uk-UA" sz="17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(</a:t>
                      </a:r>
                      <a:r>
                        <a:rPr lang="en-US" sz="17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Rir</a:t>
                      </a:r>
                      <a:r>
                        <a:rPr lang="uk-UA" sz="17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uk-UA" sz="17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uk-UA" sz="17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00" marB="45700"/>
                </a:tc>
              </a:tr>
              <a:tr h="365601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uk-UA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00" marB="457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uk-UA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00" marB="457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uk-UA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00" marB="457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uk-UA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00" marB="457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uk-UA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00" marB="45700"/>
                </a:tc>
                <a:tc vMerge="1"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409273">
                <a:tc>
                  <a:txBody>
                    <a:bodyPr/>
                    <a:lstStyle/>
                    <a:p>
                      <a:pPr algn="ctr"/>
                      <a:r>
                        <a:rPr lang="uk-UA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АДБГ</a:t>
                      </a:r>
                      <a:endParaRPr lang="uk-UA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00" marB="457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13,17</a:t>
                      </a:r>
                      <a:endParaRPr lang="uk-UA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00" marB="457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24,41</a:t>
                      </a:r>
                      <a:endParaRPr lang="uk-UA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00" marB="457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24,47</a:t>
                      </a:r>
                      <a:endParaRPr lang="uk-UA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00" marB="457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14,97</a:t>
                      </a:r>
                      <a:endParaRPr lang="uk-UA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00" marB="457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22,99</a:t>
                      </a:r>
                      <a:endParaRPr lang="uk-UA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00" marB="457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52,55</a:t>
                      </a:r>
                      <a:endParaRPr lang="uk-UA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00" marB="457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50,95</a:t>
                      </a:r>
                      <a:endParaRPr lang="uk-UA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00" marB="457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0,55</a:t>
                      </a:r>
                      <a:endParaRPr lang="uk-UA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00" marB="4570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949579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73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7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7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734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41977308"/>
              </p:ext>
            </p:extLst>
          </p:nvPr>
        </p:nvGraphicFramePr>
        <p:xfrm>
          <a:off x="179512" y="260648"/>
          <a:ext cx="8640960" cy="63367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87774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260648"/>
            <a:ext cx="7239000" cy="1368152"/>
          </a:xfrm>
        </p:spPr>
        <p:txBody>
          <a:bodyPr>
            <a:normAutofit fontScale="90000"/>
          </a:bodyPr>
          <a:lstStyle/>
          <a:p>
            <a:pPr lvl="0"/>
            <a:r>
              <a:rPr lang="ru-RU" sz="4000" dirty="0" smtClean="0"/>
              <a:t>Приклад </a:t>
            </a:r>
            <a:r>
              <a:rPr lang="uk-UA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завдання </a:t>
            </a:r>
            <a:r>
              <a:rPr lang="uk-UA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відкритої форми з розгорнутою відповіддю 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144DDA2-508E-4712-9966-14D30CEB387B}" type="datetime10">
              <a:rPr lang="en-US" smtClean="0"/>
              <a:pPr>
                <a:defRPr/>
              </a:pPr>
              <a:t>09:12</a:t>
            </a:fld>
            <a:endParaRPr lang="en-US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43CD1-143D-4C3C-914D-3D2D8086FF5C}" type="slidenum">
              <a:rPr lang="en-US" altLang="ru-RU" smtClean="0"/>
              <a:pPr>
                <a:defRPr/>
              </a:pPr>
              <a:t>14</a:t>
            </a:fld>
            <a:endParaRPr lang="en-US" altLang="ru-RU" dirty="0"/>
          </a:p>
        </p:txBody>
      </p:sp>
      <p:sp>
        <p:nvSpPr>
          <p:cNvPr id="5" name="Прямокутник 4"/>
          <p:cNvSpPr/>
          <p:nvPr/>
        </p:nvSpPr>
        <p:spPr>
          <a:xfrm>
            <a:off x="611560" y="2274838"/>
            <a:ext cx="777686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b="1" dirty="0" smtClean="0">
                <a:solidFill>
                  <a:prstClr val="black"/>
                </a:solidFill>
                <a:latin typeface="TimesNewRomanPS-BoldMT"/>
              </a:rPr>
              <a:t>Прочитайте наведений текст.</a:t>
            </a:r>
          </a:p>
          <a:p>
            <a:r>
              <a:rPr lang="uk-UA" sz="2800" i="1" dirty="0" smtClean="0">
                <a:solidFill>
                  <a:prstClr val="black"/>
                </a:solidFill>
                <a:latin typeface="TimesNewRomanPS-ItalicMT"/>
              </a:rPr>
              <a:t>У різних ситуаціях ми поводимося по-різному: часом розважливо обмірковуємо свої кроки,а часом – даємо волю емоціям, не зважаючи на можливі наслідки.</a:t>
            </a:r>
          </a:p>
          <a:p>
            <a:r>
              <a:rPr lang="uk-UA" sz="2800" b="1" dirty="0" smtClean="0">
                <a:solidFill>
                  <a:prstClr val="black"/>
                </a:solidFill>
                <a:latin typeface="TimesNewRomanPS-BoldMT"/>
              </a:rPr>
              <a:t>Викладіть Ваш погляд на цю проблему</a:t>
            </a:r>
            <a:r>
              <a:rPr lang="ru-RU" sz="2800" b="1" dirty="0" smtClean="0">
                <a:solidFill>
                  <a:prstClr val="black"/>
                </a:solidFill>
                <a:latin typeface="TimesNewRomanPS-BoldMT"/>
              </a:rPr>
              <a:t>.</a:t>
            </a:r>
          </a:p>
          <a:p>
            <a:r>
              <a:rPr lang="ru-RU" sz="2800" i="1" dirty="0" smtClean="0">
                <a:solidFill>
                  <a:prstClr val="black"/>
                </a:solidFill>
                <a:latin typeface="TimesNewRomanPS-BoldMT"/>
              </a:rPr>
              <a:t>До </a:t>
            </a:r>
            <a:r>
              <a:rPr lang="uk-UA" sz="2800" i="1" dirty="0" smtClean="0">
                <a:solidFill>
                  <a:prstClr val="black"/>
                </a:solidFill>
                <a:latin typeface="TimesNewRomanPS-BoldMT"/>
              </a:rPr>
              <a:t>чого ж зрештою треба дослухатися в житті – до  розуму чи до серця</a:t>
            </a:r>
            <a:r>
              <a:rPr lang="ru-RU" sz="2800" i="1" dirty="0" smtClean="0">
                <a:solidFill>
                  <a:prstClr val="black"/>
                </a:solidFill>
                <a:latin typeface="TimesNewRomanPS-BoldMT"/>
              </a:rPr>
              <a:t>?</a:t>
            </a:r>
            <a:r>
              <a:rPr lang="ru-RU" sz="2800" b="1" dirty="0" smtClean="0">
                <a:solidFill>
                  <a:prstClr val="black"/>
                </a:solidFill>
                <a:latin typeface="TimesNewRomanPS-BoldMT"/>
              </a:rPr>
              <a:t> </a:t>
            </a:r>
            <a:endParaRPr lang="ru-RU" sz="2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808328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>
              <a:defRPr/>
            </a:pPr>
            <a:r>
              <a:rPr lang="uk-UA" sz="48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Методичні </a:t>
            </a:r>
            <a:r>
              <a:rPr lang="uk-UA" sz="48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рекомендації </a:t>
            </a:r>
            <a:endParaRPr lang="uk-UA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Схема 2"/>
          <p:cNvGraphicFramePr/>
          <p:nvPr/>
        </p:nvGraphicFramePr>
        <p:xfrm>
          <a:off x="179512" y="1397000"/>
          <a:ext cx="8784976" cy="52003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5540" name="Picture 2" descr="D:\Users\Afanasiev\Documents\Логотип модерн 1 копия.JP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9063" y="800100"/>
            <a:ext cx="8255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7430805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>
              <a:defRPr/>
            </a:pPr>
            <a:r>
              <a:rPr lang="uk-UA" sz="48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Методичні </a:t>
            </a:r>
            <a:r>
              <a:rPr lang="uk-UA" sz="48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рекомендації </a:t>
            </a:r>
            <a:endParaRPr lang="uk-UA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Схема 2"/>
          <p:cNvGraphicFramePr/>
          <p:nvPr/>
        </p:nvGraphicFramePr>
        <p:xfrm>
          <a:off x="76200" y="1397000"/>
          <a:ext cx="8888288" cy="52003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6564" name="Picture 2" descr="D:\Users\Afanasiev\Documents\Логотип модерн 1 копия.JP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9063" y="800100"/>
            <a:ext cx="8255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0927321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>
              <a:defRPr/>
            </a:pPr>
            <a:r>
              <a:rPr lang="uk-UA" sz="48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Методичні </a:t>
            </a:r>
            <a:r>
              <a:rPr lang="uk-UA" sz="48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рекомендації </a:t>
            </a:r>
            <a:endParaRPr lang="uk-UA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Схема 2"/>
          <p:cNvGraphicFramePr/>
          <p:nvPr/>
        </p:nvGraphicFramePr>
        <p:xfrm>
          <a:off x="179512" y="1397000"/>
          <a:ext cx="8784976" cy="52003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7588" name="Picture 2" descr="D:\Users\Afanasiev\Documents\Логотип модерн 1 копия.JP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9063" y="800100"/>
            <a:ext cx="8255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2906103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>
              <a:defRPr/>
            </a:pPr>
            <a:r>
              <a:rPr lang="uk-UA" sz="48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Методичні </a:t>
            </a:r>
            <a:r>
              <a:rPr lang="uk-UA" sz="48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рекомендації </a:t>
            </a:r>
            <a:endParaRPr lang="uk-UA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Схема 2"/>
          <p:cNvGraphicFramePr/>
          <p:nvPr/>
        </p:nvGraphicFramePr>
        <p:xfrm>
          <a:off x="179512" y="1397000"/>
          <a:ext cx="8784976" cy="52003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8612" name="Picture 2" descr="D:\Users\Afanasiev\Documents\Логотип модерн 1 копия.JP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9063" y="800100"/>
            <a:ext cx="8255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1569370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>
              <a:defRPr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СКЛАДНІСТЬ ТЕСТОВОГО ЗАВДАННЯ</a:t>
            </a:r>
            <a:endParaRPr lang="uk-UA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07950" y="1700213"/>
            <a:ext cx="8891588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uk-UA" alt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Складність тестового завдання </a:t>
            </a:r>
            <a:r>
              <a:rPr lang="uk-UA" altLang="ru-RU" sz="32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ru-RU" sz="3200" dirty="0">
                <a:latin typeface="Times New Roman" pitchFamily="18" charset="0"/>
                <a:cs typeface="Times New Roman" pitchFamily="18" charset="0"/>
              </a:rPr>
              <a:t>P-value</a:t>
            </a:r>
            <a:r>
              <a:rPr lang="uk-UA" altLang="ru-RU" sz="3200" dirty="0">
                <a:latin typeface="Times New Roman" pitchFamily="18" charset="0"/>
                <a:cs typeface="Times New Roman" pitchFamily="18" charset="0"/>
              </a:rPr>
              <a:t>) – успішність учасників тестування у виконанні цього завдання. </a:t>
            </a:r>
          </a:p>
          <a:p>
            <a:pPr algn="ctr" eaLnBrk="1" hangingPunct="1"/>
            <a:r>
              <a:rPr lang="uk-UA" altLang="ru-RU" sz="3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Визначається</a:t>
            </a:r>
            <a:r>
              <a:rPr lang="uk-UA" altLang="ru-RU" sz="3200" dirty="0">
                <a:latin typeface="Times New Roman" pitchFamily="18" charset="0"/>
                <a:cs typeface="Times New Roman" pitchFamily="18" charset="0"/>
              </a:rPr>
              <a:t> як відношення (у відсотках) кількості балів, набраних усіма учасниками за виконання даного завдання до максимальної кількості балів, яку могли б отримати за його виконання. </a:t>
            </a:r>
          </a:p>
        </p:txBody>
      </p:sp>
      <p:pic>
        <p:nvPicPr>
          <p:cNvPr id="55300" name="Picture 2" descr="D:\Users\Afanasiev\Documents\Логотип модерн 1 копия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9063" y="800100"/>
            <a:ext cx="8255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7662775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3822700" y="1446213"/>
            <a:ext cx="521652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uk-UA" alt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ЗНО-2017</a:t>
            </a:r>
            <a:endParaRPr lang="en-US" altLang="ru-RU" sz="32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79512" y="1938337"/>
            <a:ext cx="8964488" cy="3880485"/>
          </a:xfrm>
          <a:prstGeom prst="rect">
            <a:avLst/>
          </a:prstGeom>
          <a:solidFill>
            <a:srgbClr val="0070C0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374036" y="2657793"/>
            <a:ext cx="4755257" cy="2462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Методичні поради ОРЦОЯО щодо підготовки до ЗНО з української мови і літератури</a:t>
            </a:r>
            <a:endParaRPr lang="en-US" altLang="ru-RU" sz="3200" b="1" dirty="0" smtClean="0">
              <a:solidFill>
                <a:schemeClr val="bg1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4" descr="http://rylik.ru/uploads/posts/2016-04/1460622416_judiciary-0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225" y="115888"/>
            <a:ext cx="3857625" cy="451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9052205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3.78353E-6 L -0.86666 3.78353E-6 " pathEditMode="relative" rAng="0" ptsTypes="AA">
                                      <p:cBhvr>
                                        <p:cTn id="9" dur="2000" spd="-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3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4" grpId="1"/>
      <p:bldP spid="7" grpId="0" build="p" autoUpdateAnimBg="0" advAuto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>
              <a:defRPr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СКЛАДНІСТЬ ТЕСТОВОГО ЗАВДАННЯ</a:t>
            </a:r>
            <a:endParaRPr lang="uk-UA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11125" y="1412875"/>
            <a:ext cx="8891588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uk-UA" alt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 таблиці наведено                                                      </a:t>
            </a:r>
            <a:r>
              <a:rPr lang="uk-UA" alt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інтервали значень складності тестового завдання </a:t>
            </a:r>
            <a:r>
              <a:rPr lang="uk-UA" alt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та</a:t>
            </a:r>
            <a:r>
              <a:rPr lang="uk-UA" alt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характеристику тестового завдання</a:t>
            </a:r>
            <a:r>
              <a:rPr lang="en-US" alt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uk-UA" alt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323528" y="2636912"/>
          <a:ext cx="8568952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6" name="Прямая со стрелкой 5"/>
          <p:cNvCxnSpPr/>
          <p:nvPr/>
        </p:nvCxnSpPr>
        <p:spPr>
          <a:xfrm>
            <a:off x="2949575" y="3959225"/>
            <a:ext cx="1296988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2962275" y="4429125"/>
            <a:ext cx="1296988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2949575" y="4924425"/>
            <a:ext cx="1296988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2949575" y="5394325"/>
            <a:ext cx="1296988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2949575" y="5889625"/>
            <a:ext cx="1296988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56330" name="Picture 2" descr="D:\Users\Afanasiev\Documents\Логотип модерн 1 копия.JP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9063" y="800100"/>
            <a:ext cx="8255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3355890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8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4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0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>
              <a:defRPr/>
            </a:pPr>
            <a:r>
              <a:rPr lang="uk-UA" sz="2800" dirty="0" smtClean="0">
                <a:effectLst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Розподіл тестових завдань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сертифікаційної роботи ЗНО з української мови і літератури 2016 року </a:t>
            </a:r>
            <a:r>
              <a:rPr lang="uk-UA" sz="2800" dirty="0" smtClean="0">
                <a:effectLst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 складністю</a:t>
            </a:r>
            <a:endParaRPr lang="ru-RU" sz="2800" dirty="0"/>
          </a:p>
        </p:txBody>
      </p:sp>
      <p:sp>
        <p:nvSpPr>
          <p:cNvPr id="1028" name="Дата 2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9C8F7599-D44E-4A72-A718-8CFE1B3B0A73}" type="datetime10">
              <a:rPr lang="en-US" altLang="ru-RU" smtClean="0">
                <a:solidFill>
                  <a:srgbClr val="898989"/>
                </a:solidFill>
                <a:latin typeface="Calibri" pitchFamily="34" charset="0"/>
              </a:rPr>
              <a:pPr/>
              <a:t>09:12</a:t>
            </a:fld>
            <a:endParaRPr lang="en-US" altLang="ru-RU" dirty="0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029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324800B0-9074-4F05-863B-DD9A8C4ECD85}" type="slidenum">
              <a:rPr lang="en-US" altLang="ru-RU">
                <a:solidFill>
                  <a:srgbClr val="898989"/>
                </a:solidFill>
                <a:latin typeface="Calibri" pitchFamily="34" charset="0"/>
              </a:rPr>
              <a:pPr/>
              <a:t>21</a:t>
            </a:fld>
            <a:endParaRPr lang="en-US" altLang="ru-RU" dirty="0">
              <a:solidFill>
                <a:srgbClr val="898989"/>
              </a:solidFill>
              <a:latin typeface="Calibri" pitchFamily="34" charset="0"/>
            </a:endParaRPr>
          </a:p>
        </p:txBody>
      </p:sp>
      <p:graphicFrame>
        <p:nvGraphicFramePr>
          <p:cNvPr id="1026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49155134"/>
              </p:ext>
            </p:extLst>
          </p:nvPr>
        </p:nvGraphicFramePr>
        <p:xfrm>
          <a:off x="107504" y="1412776"/>
          <a:ext cx="8670925" cy="535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Диаграмма" r:id="rId3" imgW="8669263" imgH="5358848" progId="Excel.Chart.8">
                  <p:embed/>
                </p:oleObj>
              </mc:Choice>
              <mc:Fallback>
                <p:oleObj name="Диаграмма" r:id="rId3" imgW="8669263" imgH="5358848" progId="Excel.Chart.8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504" y="1412776"/>
                        <a:ext cx="8670925" cy="5359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347876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76200"/>
            <a:ext cx="7079704" cy="1143000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У</a:t>
            </a:r>
            <a:r>
              <a:rPr lang="uk-UA" sz="3200" dirty="0" smtClean="0"/>
              <a:t> 2016 році найбільш складними виявилися завдання з української мови  на:</a:t>
            </a:r>
            <a:endParaRPr lang="ru-RU" sz="3200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43CD1-143D-4C3C-914D-3D2D8086FF5C}" type="slidenum">
              <a:rPr lang="en-US" altLang="ru-RU" smtClean="0"/>
              <a:pPr>
                <a:defRPr/>
              </a:pPr>
              <a:t>22</a:t>
            </a:fld>
            <a:endParaRPr lang="en-US" altLang="ru-RU" dirty="0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853004281"/>
              </p:ext>
            </p:extLst>
          </p:nvPr>
        </p:nvGraphicFramePr>
        <p:xfrm>
          <a:off x="683568" y="1412776"/>
          <a:ext cx="7224464" cy="51283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1642520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76200"/>
            <a:ext cx="6552728" cy="1143000"/>
          </a:xfrm>
        </p:spPr>
        <p:txBody>
          <a:bodyPr>
            <a:noAutofit/>
          </a:bodyPr>
          <a:lstStyle/>
          <a:p>
            <a:pPr algn="ctr"/>
            <a:r>
              <a:rPr lang="ru-RU" sz="3200" dirty="0"/>
              <a:t>У</a:t>
            </a:r>
            <a:r>
              <a:rPr lang="uk-UA" sz="3200" dirty="0"/>
              <a:t> 2016 році найбільш складними виявилися завдання з української </a:t>
            </a:r>
            <a:r>
              <a:rPr lang="uk-UA" sz="3200" dirty="0" smtClean="0"/>
              <a:t>літератури з теми:</a:t>
            </a:r>
            <a:endParaRPr lang="ru-RU" sz="3200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43CD1-143D-4C3C-914D-3D2D8086FF5C}" type="slidenum">
              <a:rPr lang="en-US" altLang="ru-RU" smtClean="0"/>
              <a:pPr>
                <a:defRPr/>
              </a:pPr>
              <a:t>23</a:t>
            </a:fld>
            <a:endParaRPr lang="en-US" altLang="ru-RU" dirty="0"/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3369941887"/>
              </p:ext>
            </p:extLst>
          </p:nvPr>
        </p:nvGraphicFramePr>
        <p:xfrm>
          <a:off x="683568" y="1484784"/>
          <a:ext cx="7224464" cy="50563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7381353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defRPr/>
            </a:pPr>
            <a:r>
              <a:rPr lang="uk-UA" dirty="0">
                <a:ln/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Визначення </a:t>
            </a:r>
            <a:r>
              <a:rPr lang="uk-UA" dirty="0" smtClean="0">
                <a:ln/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dirty="0" smtClean="0">
                <a:ln/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dirty="0" smtClean="0">
                <a:ln/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uk-UA" dirty="0">
                <a:ln/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порогового балу</a:t>
            </a:r>
            <a:r>
              <a:rPr lang="uk-UA" dirty="0" smtClean="0">
                <a:ln/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в 2016 році</a:t>
            </a:r>
            <a:endParaRPr lang="uk-UA" dirty="0"/>
          </a:p>
        </p:txBody>
      </p:sp>
      <p:sp>
        <p:nvSpPr>
          <p:cNvPr id="41987" name="Дата 4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18CC2F8-7635-4E67-B643-E06F6107E6A3}" type="datetime10">
              <a:rPr lang="en-US" altLang="uk-UA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09:12</a:t>
            </a:fld>
            <a:endParaRPr lang="en-US" altLang="uk-UA" sz="1200" smtClean="0">
              <a:solidFill>
                <a:srgbClr val="898989"/>
              </a:solidFill>
            </a:endParaRPr>
          </a:p>
        </p:txBody>
      </p:sp>
      <p:sp>
        <p:nvSpPr>
          <p:cNvPr id="41988" name="Номер слайда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039BF20C-9695-4A16-91BA-84AD6ACCA9F1}" type="slidenum">
              <a:rPr lang="en-US" altLang="uk-UA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24</a:t>
            </a:fld>
            <a:endParaRPr lang="en-US" altLang="uk-UA" sz="1200">
              <a:solidFill>
                <a:srgbClr val="898989"/>
              </a:solidFill>
            </a:endParaRPr>
          </a:p>
        </p:txBody>
      </p:sp>
      <p:pic>
        <p:nvPicPr>
          <p:cNvPr id="41989" name="Picture 2" descr="D:\Users\Afanasiev\Documents\Логотип модерн 1 копия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9063" y="800100"/>
            <a:ext cx="8255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30175" y="1700213"/>
            <a:ext cx="8713788" cy="3694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uk-UA" sz="2600" spc="50" dirty="0" smtClean="0">
                <a:ln w="11430"/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Пороговий бал «склав/не склав» для сертифікаційної роботи  ЗНО з української мови і літератури становив </a:t>
            </a:r>
          </a:p>
          <a:p>
            <a:pPr algn="ctr">
              <a:defRPr/>
            </a:pPr>
            <a:r>
              <a:rPr lang="uk-UA" sz="2600" b="1" spc="50" dirty="0" smtClean="0">
                <a:ln w="11430"/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23 тестові бали</a:t>
            </a:r>
            <a:r>
              <a:rPr lang="ru-RU" sz="2600" b="1" spc="50" dirty="0" smtClean="0">
                <a:ln w="11430"/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600" b="1" spc="50" dirty="0">
              <a:ln w="11430"/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uk-UA" sz="2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 та кількість тестових балів, яку може отримати </a:t>
            </a:r>
            <a:r>
              <a:rPr lang="uk-UA" sz="2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мінімально підготовлений абітурієнт.</a:t>
            </a:r>
          </a:p>
          <a:p>
            <a:pPr algn="ctr">
              <a:defRPr/>
            </a:pPr>
            <a:r>
              <a:rPr lang="uk-UA" sz="2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Абітурієнти, результати яких були нижче за встановлений «</a:t>
            </a:r>
            <a:r>
              <a:rPr lang="uk-UA" sz="2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пороговий бал</a:t>
            </a:r>
            <a:r>
              <a:rPr lang="uk-UA" sz="2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з української мови і літератури , </a:t>
            </a:r>
            <a:r>
              <a:rPr lang="uk-UA" sz="2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допускалися до подальшого складання ЗНО і не  могли подавати свої результати до приймальних комісій ВНЗ</a:t>
            </a:r>
            <a:r>
              <a:rPr lang="uk-UA" sz="2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38529462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6200"/>
            <a:ext cx="7885113" cy="114300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uk-UA" dirty="0" smtClean="0">
                <a:ln/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Визначення «порогового балу»</a:t>
            </a:r>
            <a:endParaRPr lang="uk-UA" dirty="0"/>
          </a:p>
        </p:txBody>
      </p:sp>
      <p:sp>
        <p:nvSpPr>
          <p:cNvPr id="43011" name="Дата 4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CDA4A4F-4D18-4E8E-9052-DD3CE0159FE7}" type="datetime10">
              <a:rPr lang="en-US" altLang="uk-UA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09:12</a:t>
            </a:fld>
            <a:endParaRPr lang="en-US" altLang="uk-UA" sz="1200" smtClean="0">
              <a:solidFill>
                <a:srgbClr val="898989"/>
              </a:solidFill>
            </a:endParaRPr>
          </a:p>
        </p:txBody>
      </p:sp>
      <p:sp>
        <p:nvSpPr>
          <p:cNvPr id="43012" name="Номер слайда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70450C5-7176-461C-90B0-2AAB351B1320}" type="slidenum">
              <a:rPr lang="en-US" altLang="uk-UA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25</a:t>
            </a:fld>
            <a:endParaRPr lang="en-US" altLang="uk-UA" sz="1200">
              <a:solidFill>
                <a:srgbClr val="898989"/>
              </a:solidFill>
            </a:endParaRPr>
          </a:p>
        </p:txBody>
      </p:sp>
      <p:pic>
        <p:nvPicPr>
          <p:cNvPr id="43013" name="Picture 2" descr="D:\Users\Afanasiev\Documents\Логотип модерн 1 копия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9063" y="800100"/>
            <a:ext cx="8255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17538" y="1746250"/>
            <a:ext cx="223202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uk-UA" altLang="ru-RU" sz="24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Поріг</a:t>
            </a:r>
            <a:r>
              <a:rPr lang="uk-UA" altLang="ru-RU" sz="2400" b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«склав»/ «не склав»</a:t>
            </a: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050" y="2514600"/>
            <a:ext cx="8832850" cy="278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46050" y="4713288"/>
            <a:ext cx="3175000" cy="1385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uk-UA" altLang="ru-RU" sz="2000" b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Абітурієнти, які              </a:t>
            </a:r>
            <a:r>
              <a:rPr lang="uk-UA" altLang="ru-RU" sz="24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 подолали</a:t>
            </a:r>
            <a:r>
              <a:rPr lang="uk-UA" altLang="ru-RU" sz="2000" b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uk-UA" altLang="ru-RU" sz="2000" b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поріг «склав» / «не склав»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4859338" y="4792663"/>
            <a:ext cx="3025775" cy="1385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uk-UA" altLang="ru-RU" sz="2000" b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Абітурієнти, які  </a:t>
            </a:r>
            <a:r>
              <a:rPr lang="uk-UA" altLang="ru-RU" sz="24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подолали    </a:t>
            </a:r>
            <a:r>
              <a:rPr lang="uk-UA" altLang="ru-RU" sz="2000" b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       поріг «склав» / «не склав»»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716463" y="1562100"/>
            <a:ext cx="2232025" cy="126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uk-UA" altLang="ru-RU" sz="28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Мінімально</a:t>
            </a:r>
            <a:r>
              <a:rPr lang="uk-UA" altLang="ru-RU" sz="2400" b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підготовлений абітурієнт</a:t>
            </a:r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2700338" y="2276475"/>
            <a:ext cx="719137" cy="6477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>
            <a:stCxn id="5" idx="1"/>
          </p:cNvCxnSpPr>
          <p:nvPr/>
        </p:nvCxnSpPr>
        <p:spPr>
          <a:xfrm flipH="1">
            <a:off x="3924300" y="2192338"/>
            <a:ext cx="792163" cy="13081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685642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3" grpId="0"/>
      <p:bldP spid="11" grpId="0"/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>
              <a:defRPr/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Розподіл учасників тестування з української мови і літератури за кількістю набраних тестових балів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507" name="Місце для дати 2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47CC9B9-0497-4B19-956C-709F22967095}" type="datetime10">
              <a:rPr lang="en-US" altLang="ru-RU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09:12</a:t>
            </a:fld>
            <a:endParaRPr lang="en-US" altLang="ru-RU" sz="1200" dirty="0" smtClean="0">
              <a:solidFill>
                <a:srgbClr val="898989"/>
              </a:solidFill>
            </a:endParaRPr>
          </a:p>
        </p:txBody>
      </p:sp>
      <p:sp>
        <p:nvSpPr>
          <p:cNvPr id="21508" name="Місце для номера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E4975DE7-F8F7-4000-BA14-B0A415F9AC4A}" type="slidenum">
              <a:rPr lang="en-US" altLang="ru-RU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26</a:t>
            </a:fld>
            <a:endParaRPr lang="en-US" altLang="ru-RU" sz="1200" dirty="0" smtClean="0">
              <a:solidFill>
                <a:srgbClr val="898989"/>
              </a:solidFill>
            </a:endParaRPr>
          </a:p>
        </p:txBody>
      </p:sp>
      <p:pic>
        <p:nvPicPr>
          <p:cNvPr id="2150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557338"/>
            <a:ext cx="8208962" cy="476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10" name="Picture 2" descr="D:\Users\Afanasiev\Documents\Логотип модерн 1 копия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4625" y="655638"/>
            <a:ext cx="8255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1981932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D:\интерент\chart (1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1000"/>
            <a:ext cx="9144000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D:\интерент\chart (1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1000"/>
            <a:ext cx="9144000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5454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5" name="Номер слайда 4"/>
          <p:cNvSpPr>
            <a:spLocks noGrp="1"/>
          </p:cNvSpPr>
          <p:nvPr>
            <p:ph type="sldNum" sz="quarter" idx="1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defRPr sz="2200">
                <a:solidFill>
                  <a:srgbClr val="404040"/>
                </a:solidFill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defRPr sz="2000">
                <a:solidFill>
                  <a:srgbClr val="404040"/>
                </a:solidFill>
                <a:latin typeface="Trebuchet MS" pitchFamily="34" charset="0"/>
              </a:defRPr>
            </a:lvl2pPr>
            <a:lvl3pPr marL="1143000" indent="-228600" eaLnBrk="0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defRPr>
                <a:solidFill>
                  <a:srgbClr val="404040"/>
                </a:solidFill>
                <a:latin typeface="Trebuchet MS" pitchFamily="34" charset="0"/>
              </a:defRPr>
            </a:lvl3pPr>
            <a:lvl4pPr marL="1600200" indent="-228600" eaLnBrk="0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defRPr sz="1600">
                <a:solidFill>
                  <a:srgbClr val="404040"/>
                </a:solidFill>
                <a:latin typeface="Trebuchet MS" pitchFamily="34" charset="0"/>
              </a:defRPr>
            </a:lvl4pPr>
            <a:lvl5pPr marL="2057400" indent="-228600" eaLnBrk="0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defRPr sz="1400">
                <a:solidFill>
                  <a:srgbClr val="404040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defRPr sz="1400">
                <a:solidFill>
                  <a:srgbClr val="404040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defRPr sz="1400">
                <a:solidFill>
                  <a:srgbClr val="404040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defRPr sz="1400">
                <a:solidFill>
                  <a:srgbClr val="404040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defRPr sz="1400">
                <a:solidFill>
                  <a:srgbClr val="404040"/>
                </a:solidFill>
                <a:latin typeface="Trebuchet MS" pitchFamily="34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fld id="{02A3CDFE-C202-488E-9FED-1BF1924025A7}" type="slidenum">
              <a:rPr lang="en-US" altLang="uk-UA" sz="1200" smtClean="0">
                <a:solidFill>
                  <a:srgbClr val="898989"/>
                </a:solidFill>
                <a:latin typeface="Calibri" pitchFamily="34" charset="0"/>
              </a:rPr>
              <a:pPr eaLnBrk="1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t>28</a:t>
            </a:fld>
            <a:endParaRPr lang="en-US" altLang="uk-UA" sz="1200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8168" y="0"/>
            <a:ext cx="6901879" cy="67691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uk-UA" dirty="0">
              <a:solidFill>
                <a:prstClr val="black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155575"/>
            <a:ext cx="5760640" cy="6586538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uk-UA">
              <a:solidFill>
                <a:prstClr val="black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985916" y="175978"/>
            <a:ext cx="862286" cy="75882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uk-UA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Зошит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uk-UA" sz="3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059113" y="155575"/>
            <a:ext cx="1441450" cy="49718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uk-UA" sz="1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ЗОВНІШНЄ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uk-UA" sz="1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НЕЗАЛЕЖНЕ ОЦІНЮВАННЯ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291013" y="160338"/>
            <a:ext cx="1223962" cy="49241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uk-UA" sz="3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2017</a:t>
            </a:r>
            <a:endParaRPr lang="uk-UA" sz="36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652757"/>
            <a:ext cx="5616623" cy="54399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uk-UA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ЗОВНІШНЄ НЕЗАЛЕЖНЕ ОЦІНЮВАННЯ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uk-UA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uk-UA" sz="1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УКРАЇНСЬКОЇ МОВИ І ЛІТЕРАТУРИ</a:t>
            </a:r>
            <a:endParaRPr lang="uk-UA" sz="12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uk-UA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 виконання – </a:t>
            </a:r>
            <a:r>
              <a:rPr lang="uk-UA" sz="1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180 </a:t>
            </a:r>
            <a:r>
              <a:rPr lang="uk-UA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хвилин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51520" y="1196753"/>
            <a:ext cx="5616624" cy="114562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000" dirty="0" smtClean="0"/>
              <a:t> </a:t>
            </a:r>
            <a:endParaRPr lang="ru-RU" sz="1050" dirty="0">
              <a:solidFill>
                <a:srgbClr val="000000"/>
              </a:solidFill>
              <a:latin typeface="SchoolBookC"/>
            </a:endParaRPr>
          </a:p>
          <a:p>
            <a:pPr algn="just"/>
            <a:r>
              <a:rPr lang="ru-RU" sz="1100" dirty="0" smtClean="0">
                <a:solidFill>
                  <a:srgbClr val="000000"/>
                </a:solidFill>
                <a:latin typeface="SchoolBookC"/>
              </a:rPr>
              <a:t> </a:t>
            </a:r>
            <a:r>
              <a:rPr lang="ru-RU" sz="105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Робота </a:t>
            </a:r>
            <a:r>
              <a:rPr lang="uk-UA" sz="105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складається з трьох частин. Частина 1 містить 33 завдання різних форм з української мови. Частина 2 містить 24 завдання різних форм з української літератури. Відповіді на завдання частин 1 і 2 Ви маєте позначити в </a:t>
            </a:r>
            <a:r>
              <a:rPr lang="uk-UA" sz="105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бланку </a:t>
            </a:r>
            <a:r>
              <a:rPr lang="uk-UA" sz="105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uk-UA" sz="105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Частина 3 передбачає написання власного висловлення в </a:t>
            </a:r>
            <a:r>
              <a:rPr lang="uk-UA" sz="105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бланку </a:t>
            </a:r>
            <a:r>
              <a:rPr lang="uk-UA" sz="105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uk-UA" sz="105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uk-UA" sz="105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uk-UA" sz="1050" dirty="0" smtClean="0"/>
              <a:t>.</a:t>
            </a:r>
          </a:p>
          <a:p>
            <a:pPr algn="just"/>
            <a:r>
              <a:rPr lang="uk-UA" sz="105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 виконання завдань частин 1 і 3 буде зараховуватися як </a:t>
            </a:r>
            <a:r>
              <a:rPr lang="uk-UA" sz="105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державна підсумкова атестація</a:t>
            </a:r>
            <a:endParaRPr lang="uk-UA" sz="105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51519" y="2342372"/>
            <a:ext cx="5616623" cy="94261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uk-UA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Інструкція щодо роботи в зошиті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uk-UA" sz="1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Правила виконання зазначені перед завданнями кожної нової форми.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uk-UA" sz="1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Відповідайте тільки після того, як Ви уважно прочитали та зрозуміли завдання.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uk-UA" sz="1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У разі необхідності використовуйте як чернетку вільні від тексту місця  в зошиті.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uk-UA" sz="1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Намагайтеся виконати всі завдання.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251520" y="3284984"/>
            <a:ext cx="5616622" cy="33841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uk-UA" sz="1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uk-UA" sz="1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uk-UA" sz="1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uk-UA" sz="1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uk-UA" sz="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uk-UA" sz="12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uk-UA" sz="1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Інструкція </a:t>
            </a:r>
            <a:r>
              <a:rPr lang="uk-UA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щодо заповнення </a:t>
            </a:r>
            <a:r>
              <a:rPr lang="uk-UA" sz="1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бланка </a:t>
            </a:r>
            <a:r>
              <a:rPr lang="uk-UA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відповідей </a:t>
            </a:r>
            <a:r>
              <a:rPr lang="uk-UA" sz="12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endParaRPr lang="uk-UA" sz="1200" b="1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uk-UA" sz="1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До бланка </a:t>
            </a:r>
            <a:r>
              <a:rPr lang="uk-UA" sz="1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і Б </a:t>
            </a:r>
            <a:r>
              <a:rPr lang="uk-UA" sz="1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записуйте лише правильні, на Вашу думку, відповіді.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uk-UA" sz="1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Відповіді записуйте чітко, дотримуючись вимог інструкції до кожної  форми завдань</a:t>
            </a:r>
            <a:r>
              <a:rPr lang="uk-UA" sz="1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uk-UA" sz="1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Неправильно позначені,підчищені відповіді в </a:t>
            </a:r>
            <a:r>
              <a:rPr lang="uk-UA" sz="10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бланку </a:t>
            </a:r>
            <a:r>
              <a:rPr lang="uk-UA" sz="10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uk-UA" sz="1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вважатимуться помилкою.</a:t>
            </a:r>
            <a:endParaRPr lang="uk-UA" sz="1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uk-UA" sz="1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uk-UA" sz="1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Якщо Ви позначили </a:t>
            </a:r>
            <a:r>
              <a:rPr lang="uk-UA" sz="1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uk-UA" sz="10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бланку </a:t>
            </a:r>
            <a:r>
              <a:rPr lang="uk-UA" sz="10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uk-UA" sz="10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відповідь неправильно, можете</a:t>
            </a:r>
            <a:endParaRPr lang="uk-UA" sz="1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uk-UA" sz="1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uk-UA" sz="1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виправити її, замалювавши </a:t>
            </a:r>
            <a:r>
              <a:rPr lang="uk-UA" sz="1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попередню позначку та </a:t>
            </a:r>
            <a:r>
              <a:rPr lang="uk-UA" sz="1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поставивши нову</a:t>
            </a:r>
            <a:r>
              <a:rPr lang="uk-UA" sz="1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як показано на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uk-UA" sz="1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зразку: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uk-UA" sz="2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uk-UA" sz="1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Виконавши завдання  частини 3 в зошиті, акуратно запишіть його в </a:t>
            </a:r>
            <a:r>
              <a:rPr lang="uk-UA" sz="10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бланк </a:t>
            </a:r>
            <a:r>
              <a:rPr lang="uk-UA" sz="10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uk-UA" sz="10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uk-UA" sz="1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uk-UA" sz="1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uk-UA" sz="1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Ваш результат залежатиме від загальної кількості правильних відповідей, зазначених </a:t>
            </a:r>
            <a:r>
              <a:rPr lang="uk-UA" sz="10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бланку </a:t>
            </a:r>
            <a:r>
              <a:rPr lang="uk-UA" sz="10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uk-UA" sz="1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та якості написання власного висловлення в </a:t>
            </a:r>
            <a:r>
              <a:rPr lang="uk-UA" sz="10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бланку </a:t>
            </a:r>
            <a:r>
              <a:rPr lang="uk-UA" sz="10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uk-UA" sz="10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000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uk-UA" sz="1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Ознайомившись </a:t>
            </a:r>
            <a:r>
              <a:rPr lang="uk-UA" sz="1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 інструкціями, перевірте якість друку зошита та кількість сторінок. Їх має бути </a:t>
            </a:r>
            <a:r>
              <a:rPr lang="uk-UA" sz="1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16.</a:t>
            </a:r>
            <a:endParaRPr lang="uk-UA" sz="1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uk-UA" sz="1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Позначте номер Вашого зошита у відповідному місці </a:t>
            </a:r>
            <a:r>
              <a:rPr lang="uk-UA" sz="10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бланка </a:t>
            </a:r>
            <a:r>
              <a:rPr lang="uk-UA" sz="10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uk-UA" sz="1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так</a:t>
            </a:r>
            <a:r>
              <a:rPr lang="uk-UA" sz="1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uk-UA" sz="1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uk-UA" sz="1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uk-UA" sz="1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uk-UA" sz="1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uk-UA" sz="8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uk-UA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Бажаємо Вам успіху!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uk-UA" sz="12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uk-UA" sz="12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uk-UA" sz="1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uk-UA" sz="1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uk-UA" sz="1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7775647"/>
              </p:ext>
            </p:extLst>
          </p:nvPr>
        </p:nvGraphicFramePr>
        <p:xfrm>
          <a:off x="2195736" y="4439444"/>
          <a:ext cx="1008064" cy="4270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016"/>
                <a:gridCol w="252016"/>
                <a:gridCol w="252016"/>
                <a:gridCol w="252016"/>
              </a:tblGrid>
              <a:tr h="213519">
                <a:tc>
                  <a:txBody>
                    <a:bodyPr/>
                    <a:lstStyle/>
                    <a:p>
                      <a:r>
                        <a:rPr lang="uk-UA" sz="8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uk-UA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5" marR="91435" marT="45754" marB="4575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8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</a:t>
                      </a:r>
                      <a:endParaRPr lang="uk-UA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5" marR="91435" marT="45754" marB="4575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8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endParaRPr lang="uk-UA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5" marR="91435" marT="45754" marB="4575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8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</a:t>
                      </a:r>
                      <a:endParaRPr lang="uk-UA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5" marR="91435" marT="45754" marB="4575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3519">
                <a:tc>
                  <a:txBody>
                    <a:bodyPr/>
                    <a:lstStyle/>
                    <a:p>
                      <a:endParaRPr lang="uk-UA" sz="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5" marR="91435" marT="45754" marB="4575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5" marR="91435" marT="45754" marB="4575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5" marR="91435" marT="45754" marB="4575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5" marR="91435" marT="45754" marB="4575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1" name="Таблица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7196950"/>
              </p:ext>
            </p:extLst>
          </p:nvPr>
        </p:nvGraphicFramePr>
        <p:xfrm>
          <a:off x="827457" y="5949280"/>
          <a:ext cx="4392615" cy="4270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2841"/>
                <a:gridCol w="292841"/>
                <a:gridCol w="292841"/>
                <a:gridCol w="292841"/>
                <a:gridCol w="292841"/>
                <a:gridCol w="292841"/>
                <a:gridCol w="292841"/>
                <a:gridCol w="292841"/>
                <a:gridCol w="292841"/>
                <a:gridCol w="292841"/>
                <a:gridCol w="292841"/>
                <a:gridCol w="292841"/>
                <a:gridCol w="292841"/>
                <a:gridCol w="292841"/>
                <a:gridCol w="292841"/>
              </a:tblGrid>
              <a:tr h="213519">
                <a:tc>
                  <a:txBody>
                    <a:bodyPr/>
                    <a:lstStyle/>
                    <a:p>
                      <a:r>
                        <a:rPr lang="uk-UA" sz="8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uk-UA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2" marR="91442" marT="45754" marB="4575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8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uk-UA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2" marR="91442" marT="45754" marB="4575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8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uk-UA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2" marR="91442" marT="45754" marB="4575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8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uk-UA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2" marR="91442" marT="45754" marB="4575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8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uk-UA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2" marR="91442" marT="45754" marB="4575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8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uk-UA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2" marR="91442" marT="45754" marB="4575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8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uk-UA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2" marR="91442" marT="45754" marB="4575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8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uk-UA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2" marR="91442" marT="45754" marB="4575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8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uk-UA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2" marR="91442" marT="45754" marB="4575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8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uk-UA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2" marR="91442" marT="45754" marB="4575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8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uk-UA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2" marR="91442" marT="45754" marB="4575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8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uk-UA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2" marR="91442" marT="45754" marB="4575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8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uk-UA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2" marR="91442" marT="45754" marB="4575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8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uk-UA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2" marR="91442" marT="45754" marB="4575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8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uk-UA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2" marR="91442" marT="45754" marB="4575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3519">
                <a:tc>
                  <a:txBody>
                    <a:bodyPr/>
                    <a:lstStyle/>
                    <a:p>
                      <a:endParaRPr lang="uk-UA" sz="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2" marR="91442" marT="45754" marB="4575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2" marR="91442" marT="45754" marB="4575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2" marR="91442" marT="45754" marB="4575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2" marR="91442" marT="45754" marB="4575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2" marR="91442" marT="45754" marB="4575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2" marR="91442" marT="45754" marB="4575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2" marR="91442" marT="45754" marB="4575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2" marR="91442" marT="45754" marB="4575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2" marR="91442" marT="45754" marB="4575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2" marR="91442" marT="45754" marB="4575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2" marR="91442" marT="45754" marB="4575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2" marR="91442" marT="45754" marB="4575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2" marR="91442" marT="45754" marB="4575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2" marR="91442" marT="45754" marB="4575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2" marR="91442" marT="45754" marB="4575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53258" name="Picture 1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513" y="192088"/>
            <a:ext cx="914127" cy="3979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6875463" y="44450"/>
            <a:ext cx="21844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defRPr sz="2200">
                <a:solidFill>
                  <a:srgbClr val="404040"/>
                </a:solidFill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defRPr sz="2000">
                <a:solidFill>
                  <a:srgbClr val="404040"/>
                </a:solidFill>
                <a:latin typeface="Trebuchet MS" pitchFamily="34" charset="0"/>
              </a:defRPr>
            </a:lvl2pPr>
            <a:lvl3pPr marL="1143000" indent="-228600" eaLnBrk="0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defRPr>
                <a:solidFill>
                  <a:srgbClr val="404040"/>
                </a:solidFill>
                <a:latin typeface="Trebuchet MS" pitchFamily="34" charset="0"/>
              </a:defRPr>
            </a:lvl3pPr>
            <a:lvl4pPr marL="1600200" indent="-228600" eaLnBrk="0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defRPr sz="1600">
                <a:solidFill>
                  <a:srgbClr val="404040"/>
                </a:solidFill>
                <a:latin typeface="Trebuchet MS" pitchFamily="34" charset="0"/>
              </a:defRPr>
            </a:lvl4pPr>
            <a:lvl5pPr marL="2057400" indent="-228600" eaLnBrk="0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defRPr sz="1400">
                <a:solidFill>
                  <a:srgbClr val="404040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defRPr sz="1400">
                <a:solidFill>
                  <a:srgbClr val="404040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defRPr sz="1400">
                <a:solidFill>
                  <a:srgbClr val="404040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defRPr sz="1400">
                <a:solidFill>
                  <a:srgbClr val="404040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defRPr sz="1400">
                <a:solidFill>
                  <a:srgbClr val="404040"/>
                </a:solidFill>
                <a:latin typeface="Trebuchet MS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uk-UA" altLang="uk-UA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Номер 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uk-UA" altLang="uk-UA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тестового зошита</a:t>
            </a: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6802438" y="1060450"/>
            <a:ext cx="228441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defRPr sz="2200">
                <a:solidFill>
                  <a:srgbClr val="404040"/>
                </a:solidFill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defRPr sz="2000">
                <a:solidFill>
                  <a:srgbClr val="404040"/>
                </a:solidFill>
                <a:latin typeface="Trebuchet MS" pitchFamily="34" charset="0"/>
              </a:defRPr>
            </a:lvl2pPr>
            <a:lvl3pPr marL="1143000" indent="-228600" eaLnBrk="0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defRPr>
                <a:solidFill>
                  <a:srgbClr val="404040"/>
                </a:solidFill>
                <a:latin typeface="Trebuchet MS" pitchFamily="34" charset="0"/>
              </a:defRPr>
            </a:lvl3pPr>
            <a:lvl4pPr marL="1600200" indent="-228600" eaLnBrk="0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defRPr sz="1600">
                <a:solidFill>
                  <a:srgbClr val="404040"/>
                </a:solidFill>
                <a:latin typeface="Trebuchet MS" pitchFamily="34" charset="0"/>
              </a:defRPr>
            </a:lvl4pPr>
            <a:lvl5pPr marL="2057400" indent="-228600" eaLnBrk="0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defRPr sz="1400">
                <a:solidFill>
                  <a:srgbClr val="404040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defRPr sz="1400">
                <a:solidFill>
                  <a:srgbClr val="404040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defRPr sz="1400">
                <a:solidFill>
                  <a:srgbClr val="404040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defRPr sz="1400">
                <a:solidFill>
                  <a:srgbClr val="404040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defRPr sz="1400">
                <a:solidFill>
                  <a:srgbClr val="404040"/>
                </a:solidFill>
                <a:latin typeface="Trebuchet MS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uk-UA" altLang="uk-UA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Предмет ЗНО, 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uk-UA" altLang="uk-UA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час на виконання</a:t>
            </a: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6989763" y="3341688"/>
            <a:ext cx="20161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defRPr sz="2200">
                <a:solidFill>
                  <a:srgbClr val="404040"/>
                </a:solidFill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defRPr sz="2000">
                <a:solidFill>
                  <a:srgbClr val="404040"/>
                </a:solidFill>
                <a:latin typeface="Trebuchet MS" pitchFamily="34" charset="0"/>
              </a:defRPr>
            </a:lvl2pPr>
            <a:lvl3pPr marL="1143000" indent="-228600" eaLnBrk="0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defRPr>
                <a:solidFill>
                  <a:srgbClr val="404040"/>
                </a:solidFill>
                <a:latin typeface="Trebuchet MS" pitchFamily="34" charset="0"/>
              </a:defRPr>
            </a:lvl3pPr>
            <a:lvl4pPr marL="1600200" indent="-228600" eaLnBrk="0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defRPr sz="1600">
                <a:solidFill>
                  <a:srgbClr val="404040"/>
                </a:solidFill>
                <a:latin typeface="Trebuchet MS" pitchFamily="34" charset="0"/>
              </a:defRPr>
            </a:lvl4pPr>
            <a:lvl5pPr marL="2057400" indent="-228600" eaLnBrk="0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defRPr sz="1400">
                <a:solidFill>
                  <a:srgbClr val="404040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defRPr sz="1400">
                <a:solidFill>
                  <a:srgbClr val="404040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defRPr sz="1400">
                <a:solidFill>
                  <a:srgbClr val="404040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defRPr sz="1400">
                <a:solidFill>
                  <a:srgbClr val="404040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defRPr sz="1400">
                <a:solidFill>
                  <a:srgbClr val="404040"/>
                </a:solidFill>
                <a:latin typeface="Trebuchet MS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uk-UA" altLang="uk-UA" sz="24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Інструкції</a:t>
            </a:r>
          </a:p>
        </p:txBody>
      </p:sp>
      <p:cxnSp>
        <p:nvCxnSpPr>
          <p:cNvPr id="18" name="Прямая со стрелкой 17"/>
          <p:cNvCxnSpPr/>
          <p:nvPr/>
        </p:nvCxnSpPr>
        <p:spPr>
          <a:xfrm flipH="1">
            <a:off x="6989763" y="681103"/>
            <a:ext cx="1398661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 flipH="1" flipV="1">
            <a:off x="4500563" y="980728"/>
            <a:ext cx="2302243" cy="36004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9" name="TextBox 38"/>
          <p:cNvSpPr txBox="1">
            <a:spLocks noChangeArrowheads="1"/>
          </p:cNvSpPr>
          <p:nvPr/>
        </p:nvSpPr>
        <p:spPr bwMode="auto">
          <a:xfrm>
            <a:off x="6937375" y="2293938"/>
            <a:ext cx="2016125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defRPr sz="2200">
                <a:solidFill>
                  <a:srgbClr val="404040"/>
                </a:solidFill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defRPr sz="2000">
                <a:solidFill>
                  <a:srgbClr val="404040"/>
                </a:solidFill>
                <a:latin typeface="Trebuchet MS" pitchFamily="34" charset="0"/>
              </a:defRPr>
            </a:lvl2pPr>
            <a:lvl3pPr marL="1143000" indent="-228600" eaLnBrk="0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defRPr>
                <a:solidFill>
                  <a:srgbClr val="404040"/>
                </a:solidFill>
                <a:latin typeface="Trebuchet MS" pitchFamily="34" charset="0"/>
              </a:defRPr>
            </a:lvl3pPr>
            <a:lvl4pPr marL="1600200" indent="-228600" eaLnBrk="0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defRPr sz="1600">
                <a:solidFill>
                  <a:srgbClr val="404040"/>
                </a:solidFill>
                <a:latin typeface="Trebuchet MS" pitchFamily="34" charset="0"/>
              </a:defRPr>
            </a:lvl4pPr>
            <a:lvl5pPr marL="2057400" indent="-228600" eaLnBrk="0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defRPr sz="1400">
                <a:solidFill>
                  <a:srgbClr val="404040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defRPr sz="1400">
                <a:solidFill>
                  <a:srgbClr val="404040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defRPr sz="1400">
                <a:solidFill>
                  <a:srgbClr val="404040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defRPr sz="1400">
                <a:solidFill>
                  <a:srgbClr val="404040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defRPr sz="1400">
                <a:solidFill>
                  <a:srgbClr val="404040"/>
                </a:solidFill>
                <a:latin typeface="Trebuchet MS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uk-UA" altLang="uk-UA" sz="24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Кількість завдань</a:t>
            </a:r>
          </a:p>
        </p:txBody>
      </p:sp>
      <p:cxnSp>
        <p:nvCxnSpPr>
          <p:cNvPr id="40" name="Прямая со стрелкой 39"/>
          <p:cNvCxnSpPr/>
          <p:nvPr/>
        </p:nvCxnSpPr>
        <p:spPr>
          <a:xfrm flipH="1" flipV="1">
            <a:off x="5876540" y="1891295"/>
            <a:ext cx="1331417" cy="45107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/>
          <p:nvPr/>
        </p:nvCxnSpPr>
        <p:spPr>
          <a:xfrm flipH="1">
            <a:off x="4981674" y="3573016"/>
            <a:ext cx="2110606" cy="82821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/>
          <p:nvPr/>
        </p:nvCxnSpPr>
        <p:spPr>
          <a:xfrm flipH="1" flipV="1">
            <a:off x="5220072" y="2708921"/>
            <a:ext cx="1872208" cy="86409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47" name="TextBox 46"/>
          <p:cNvSpPr txBox="1">
            <a:spLocks noChangeArrowheads="1"/>
          </p:cNvSpPr>
          <p:nvPr/>
        </p:nvSpPr>
        <p:spPr bwMode="auto">
          <a:xfrm>
            <a:off x="7164388" y="4652963"/>
            <a:ext cx="15113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defRPr sz="2200">
                <a:solidFill>
                  <a:srgbClr val="404040"/>
                </a:solidFill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defRPr sz="2000">
                <a:solidFill>
                  <a:srgbClr val="404040"/>
                </a:solidFill>
                <a:latin typeface="Trebuchet MS" pitchFamily="34" charset="0"/>
              </a:defRPr>
            </a:lvl2pPr>
            <a:lvl3pPr marL="1143000" indent="-228600" eaLnBrk="0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defRPr>
                <a:solidFill>
                  <a:srgbClr val="404040"/>
                </a:solidFill>
                <a:latin typeface="Trebuchet MS" pitchFamily="34" charset="0"/>
              </a:defRPr>
            </a:lvl3pPr>
            <a:lvl4pPr marL="1600200" indent="-228600" eaLnBrk="0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defRPr sz="1600">
                <a:solidFill>
                  <a:srgbClr val="404040"/>
                </a:solidFill>
                <a:latin typeface="Trebuchet MS" pitchFamily="34" charset="0"/>
              </a:defRPr>
            </a:lvl4pPr>
            <a:lvl5pPr marL="2057400" indent="-228600" eaLnBrk="0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defRPr sz="1400">
                <a:solidFill>
                  <a:srgbClr val="404040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defRPr sz="1400">
                <a:solidFill>
                  <a:srgbClr val="404040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defRPr sz="1400">
                <a:solidFill>
                  <a:srgbClr val="404040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defRPr sz="1400">
                <a:solidFill>
                  <a:srgbClr val="404040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defRPr sz="1400">
                <a:solidFill>
                  <a:srgbClr val="404040"/>
                </a:solidFill>
                <a:latin typeface="Trebuchet MS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uk-UA" sz="40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uk-UA" altLang="uk-UA" sz="40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uk-UA" sz="40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uk-UA" altLang="uk-UA" sz="40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cxnSp>
        <p:nvCxnSpPr>
          <p:cNvPr id="49" name="Прямая со стрелкой 48"/>
          <p:cNvCxnSpPr/>
          <p:nvPr/>
        </p:nvCxnSpPr>
        <p:spPr>
          <a:xfrm flipH="1" flipV="1">
            <a:off x="3419872" y="4652963"/>
            <a:ext cx="3798354" cy="1353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 стрелкой 50"/>
          <p:cNvCxnSpPr>
            <a:stCxn id="47" idx="1"/>
          </p:cNvCxnSpPr>
          <p:nvPr/>
        </p:nvCxnSpPr>
        <p:spPr>
          <a:xfrm flipH="1">
            <a:off x="5319049" y="5006976"/>
            <a:ext cx="1845339" cy="108632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6650980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53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5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6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7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8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9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 nodeType="afterGroup">
                            <p:stCondLst>
                              <p:cond delay="13500"/>
                            </p:stCondLst>
                            <p:childTnLst>
                              <p:par>
                                <p:cTn id="9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 nodeType="afterGroup">
                            <p:stCondLst>
                              <p:cond delay="14500"/>
                            </p:stCondLst>
                            <p:childTnLst>
                              <p:par>
                                <p:cTn id="10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1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1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2" grpId="0"/>
      <p:bldP spid="7" grpId="0"/>
      <p:bldP spid="8" grpId="0" animBg="1"/>
      <p:bldP spid="9" grpId="0" animBg="1"/>
      <p:bldP spid="11" grpId="0" animBg="1"/>
      <p:bldP spid="19" grpId="0" animBg="1"/>
      <p:bldP spid="13" grpId="0"/>
      <p:bldP spid="24" grpId="0"/>
      <p:bldP spid="25" grpId="0"/>
      <p:bldP spid="39" grpId="0"/>
      <p:bldP spid="4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9577"/>
            <a:ext cx="8229600" cy="936104"/>
          </a:xfrm>
        </p:spPr>
        <p:txBody>
          <a:bodyPr>
            <a:normAutofit fontScale="90000"/>
          </a:bodyPr>
          <a:lstStyle/>
          <a:p>
            <a:r>
              <a:rPr lang="uk-UA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Українська мова: бланки відповідей                 (приклад із пробного ЗНО-2016)</a:t>
            </a:r>
            <a:endParaRPr lang="uk-UA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980728"/>
            <a:ext cx="4104456" cy="5792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999392"/>
            <a:ext cx="4104456" cy="57825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81981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algn="ctr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ru-RU" altLang="uk-UA" b="1" i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Нормативна  база пробного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uk-UA" b="1" i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ЗНО-2017</a:t>
            </a:r>
            <a:endParaRPr lang="ru-RU" sz="2000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algn="ctr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ru-RU" altLang="uk-UA" b="1" i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Нормативна  база пробного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uk-UA" b="1" i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ЗНО-2017</a:t>
            </a:r>
            <a:endParaRPr lang="ru-RU" sz="2000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3138" y="2927350"/>
            <a:ext cx="46577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AutoShape 5" descr="Результат пошуку зображень за запитом &quot;міністерство освіти і науки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 dirty="0"/>
          </a:p>
        </p:txBody>
      </p:sp>
      <p:sp>
        <p:nvSpPr>
          <p:cNvPr id="8" name="AutoShape 7" descr="Результат пошуку зображень за запитом &quot;міністерство освіти і науки&quot;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 dirty="0"/>
          </a:p>
        </p:txBody>
      </p:sp>
      <p:sp>
        <p:nvSpPr>
          <p:cNvPr id="9" name="AutoShape 10" descr="Результат пошуку зображень за запитом &quot;міністерство освіти і науки&quot;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 dirty="0"/>
          </a:p>
        </p:txBody>
      </p:sp>
      <p:pic>
        <p:nvPicPr>
          <p:cNvPr id="1047" name="Picture 23" descr="C:\Users\Николай\Documents\ПІСЛЯ ВІДПУСТКИ\5511592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0234" y="337799"/>
            <a:ext cx="4127507" cy="1446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621784" y="2197894"/>
            <a:ext cx="768440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Зміст роботи визначено Програмою </a:t>
            </a:r>
            <a:r>
              <a:rPr lang="uk-UA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ЗНО </a:t>
            </a:r>
            <a:r>
              <a:rPr lang="uk-UA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 української мови і літератури для осіб, які бажають здобувати вищу освіту на основі повної загальної середньої </a:t>
            </a:r>
            <a:r>
              <a:rPr lang="uk-UA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освіти</a:t>
            </a:r>
            <a:endParaRPr lang="uk-UA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699791" y="4869160"/>
            <a:ext cx="352839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Затверджено наказом від 03 лютого 2016 року</a:t>
            </a:r>
          </a:p>
          <a:p>
            <a:pPr algn="ctr"/>
            <a:r>
              <a:rPr lang="uk-UA" sz="32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77</a:t>
            </a:r>
            <a:endParaRPr lang="uk-UA" sz="32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4830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32656"/>
            <a:ext cx="4423026" cy="6264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9220" y="354322"/>
            <a:ext cx="4379921" cy="6243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03226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0" y="1748003"/>
            <a:ext cx="2051720" cy="953872"/>
          </a:xfrm>
          <a:prstGeom prst="roundRect">
            <a:avLst>
              <a:gd name="adj" fmla="val 16670"/>
            </a:avLst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rgbClr val="FF9929">
                <a:hueOff val="0"/>
                <a:satOff val="0"/>
                <a:lumOff val="0"/>
                <a:alphaOff val="0"/>
                <a:satMod val="300000"/>
              </a:srgbClr>
            </a:contourClr>
          </a:sp3d>
        </p:spPr>
      </p:sp>
      <p:grpSp>
        <p:nvGrpSpPr>
          <p:cNvPr id="2" name="Группа 5"/>
          <p:cNvGrpSpPr/>
          <p:nvPr/>
        </p:nvGrpSpPr>
        <p:grpSpPr>
          <a:xfrm>
            <a:off x="2267744" y="1748003"/>
            <a:ext cx="6637035" cy="953872"/>
            <a:chOff x="1111967" y="1548661"/>
            <a:chExt cx="7816132" cy="953872"/>
          </a:xfrm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1111967" y="1548661"/>
              <a:ext cx="7816132" cy="953871"/>
            </a:xfrm>
            <a:prstGeom prst="roundRect">
              <a:avLst>
                <a:gd name="adj" fmla="val 16670"/>
              </a:avLst>
            </a:prstGeom>
            <a:gradFill rotWithShape="0">
              <a:gsLst>
                <a:gs pos="0">
                  <a:srgbClr val="FF9929">
                    <a:hueOff val="0"/>
                    <a:satOff val="0"/>
                    <a:lumOff val="0"/>
                    <a:alphaOff val="0"/>
                    <a:shade val="15000"/>
                    <a:satMod val="180000"/>
                  </a:srgbClr>
                </a:gs>
                <a:gs pos="50000">
                  <a:srgbClr val="FF9929">
                    <a:hueOff val="0"/>
                    <a:satOff val="0"/>
                    <a:lumOff val="0"/>
                    <a:alphaOff val="0"/>
                    <a:shade val="45000"/>
                    <a:satMod val="170000"/>
                  </a:srgbClr>
                </a:gs>
                <a:gs pos="70000">
                  <a:srgbClr val="FF9929">
                    <a:hueOff val="0"/>
                    <a:satOff val="0"/>
                    <a:lumOff val="0"/>
                    <a:alphaOff val="0"/>
                    <a:tint val="99000"/>
                    <a:shade val="65000"/>
                    <a:satMod val="155000"/>
                  </a:srgbClr>
                </a:gs>
                <a:gs pos="100000">
                  <a:srgbClr val="FF9929">
                    <a:hueOff val="0"/>
                    <a:satOff val="0"/>
                    <a:lumOff val="0"/>
                    <a:alphaOff val="0"/>
                    <a:tint val="95500"/>
                    <a:shade val="100000"/>
                    <a:satMod val="15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63500" dist="38100" dir="5400000" rotWithShape="0">
                <a:srgbClr val="000000">
                  <a:alpha val="45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1800000"/>
              </a:lightRig>
            </a:scene3d>
            <a:sp3d contourW="1000" prstMaterial="flat">
              <a:bevelT w="95250" h="101600"/>
              <a:contourClr>
                <a:srgbClr val="FF9929">
                  <a:hueOff val="0"/>
                  <a:satOff val="0"/>
                  <a:lumOff val="0"/>
                  <a:alphaOff val="0"/>
                  <a:satMod val="300000"/>
                </a:srgbClr>
              </a:contourClr>
            </a:sp3d>
          </p:spPr>
        </p:sp>
        <p:sp>
          <p:nvSpPr>
            <p:cNvPr id="8" name="Скругленный прямоугольник 4"/>
            <p:cNvSpPr/>
            <p:nvPr/>
          </p:nvSpPr>
          <p:spPr>
            <a:xfrm>
              <a:off x="1111967" y="1597625"/>
              <a:ext cx="7767169" cy="904908"/>
            </a:xfrm>
            <a:prstGeom prst="rect">
              <a:avLst/>
            </a:prstGeom>
            <a:noFill/>
            <a:ln>
              <a:noFill/>
            </a:ln>
            <a:effectLst/>
            <a:sp3d/>
          </p:spPr>
          <p:txBody>
            <a:bodyPr lIns="284480" tIns="284480" rIns="284480" bIns="284480" spcCol="1270" anchor="ctr"/>
            <a:lstStyle/>
            <a:p>
              <a:pPr algn="ctr" defTabSz="1778000">
                <a:lnSpc>
                  <a:spcPct val="90000"/>
                </a:lnSpc>
                <a:spcBef>
                  <a:spcPct val="0"/>
                </a:spcBef>
                <a:spcAft>
                  <a:spcPts val="600"/>
                </a:spcAft>
                <a:defRPr/>
              </a:pPr>
              <a:r>
                <a:rPr lang="en-US" sz="4000" b="1" dirty="0">
                  <a:solidFill>
                    <a:srgbClr val="FFFFFF"/>
                  </a:solidFill>
                </a:rPr>
                <a:t>http://testportal.gov.ua</a:t>
              </a:r>
            </a:p>
            <a:p>
              <a:pPr algn="ctr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r>
                <a:rPr lang="uk-UA" sz="2000" dirty="0">
                  <a:solidFill>
                    <a:srgbClr val="FFFFFF"/>
                  </a:solidFill>
                </a:rPr>
                <a:t>Сайт </a:t>
              </a:r>
              <a:r>
                <a:rPr lang="uk-UA" sz="2000" b="1" dirty="0">
                  <a:solidFill>
                    <a:srgbClr val="FFFFFF"/>
                  </a:solidFill>
                </a:rPr>
                <a:t>Українського центру оцінювання якості освіти</a:t>
              </a:r>
              <a:endParaRPr lang="ru-RU" sz="2000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10" name="Скругленный прямоугольник 9"/>
          <p:cNvSpPr/>
          <p:nvPr/>
        </p:nvSpPr>
        <p:spPr>
          <a:xfrm>
            <a:off x="0" y="2852936"/>
            <a:ext cx="2051719" cy="933465"/>
          </a:xfrm>
          <a:prstGeom prst="roundRect">
            <a:avLst>
              <a:gd name="adj" fmla="val 16670"/>
            </a:avLst>
          </a:prstGeom>
          <a:blipFill rotWithShape="1">
            <a:blip r:embed="rId3" cstate="print"/>
            <a:stretch>
              <a:fillRect/>
            </a:stretch>
          </a:blipFill>
          <a:ln>
            <a:noFill/>
          </a:ln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rgbClr val="FF9929">
                <a:hueOff val="14819814"/>
                <a:satOff val="-54957"/>
                <a:lumOff val="-14508"/>
                <a:alphaOff val="0"/>
                <a:satMod val="300000"/>
              </a:srgbClr>
            </a:contourClr>
          </a:sp3d>
        </p:spPr>
      </p:sp>
      <p:grpSp>
        <p:nvGrpSpPr>
          <p:cNvPr id="3" name="Группа 10"/>
          <p:cNvGrpSpPr/>
          <p:nvPr/>
        </p:nvGrpSpPr>
        <p:grpSpPr>
          <a:xfrm>
            <a:off x="2210951" y="2783568"/>
            <a:ext cx="6709043" cy="1002834"/>
            <a:chOff x="1063004" y="2671837"/>
            <a:chExt cx="7865095" cy="1002834"/>
          </a:xfrm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1063004" y="2671837"/>
              <a:ext cx="7865095" cy="1002834"/>
            </a:xfrm>
            <a:prstGeom prst="roundRect">
              <a:avLst>
                <a:gd name="adj" fmla="val 16670"/>
              </a:avLst>
            </a:prstGeom>
            <a:gradFill rotWithShape="0">
              <a:gsLst>
                <a:gs pos="0">
                  <a:srgbClr val="FF9929">
                    <a:hueOff val="14819814"/>
                    <a:satOff val="-54957"/>
                    <a:lumOff val="-14508"/>
                    <a:alphaOff val="0"/>
                    <a:shade val="15000"/>
                    <a:satMod val="180000"/>
                  </a:srgbClr>
                </a:gs>
                <a:gs pos="50000">
                  <a:srgbClr val="FF9929">
                    <a:hueOff val="14819814"/>
                    <a:satOff val="-54957"/>
                    <a:lumOff val="-14508"/>
                    <a:alphaOff val="0"/>
                    <a:shade val="45000"/>
                    <a:satMod val="170000"/>
                  </a:srgbClr>
                </a:gs>
                <a:gs pos="70000">
                  <a:srgbClr val="FF9929">
                    <a:hueOff val="14819814"/>
                    <a:satOff val="-54957"/>
                    <a:lumOff val="-14508"/>
                    <a:alphaOff val="0"/>
                    <a:tint val="99000"/>
                    <a:shade val="65000"/>
                    <a:satMod val="155000"/>
                  </a:srgbClr>
                </a:gs>
                <a:gs pos="100000">
                  <a:srgbClr val="FF9929">
                    <a:hueOff val="14819814"/>
                    <a:satOff val="-54957"/>
                    <a:lumOff val="-14508"/>
                    <a:alphaOff val="0"/>
                    <a:tint val="95500"/>
                    <a:shade val="100000"/>
                    <a:satMod val="15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63500" dist="38100" dir="5400000" rotWithShape="0">
                <a:srgbClr val="000000">
                  <a:alpha val="45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1800000"/>
              </a:lightRig>
            </a:scene3d>
            <a:sp3d contourW="1000" prstMaterial="flat">
              <a:bevelT w="95250" h="101600"/>
              <a:contourClr>
                <a:srgbClr val="FF9929">
                  <a:hueOff val="14819814"/>
                  <a:satOff val="-54957"/>
                  <a:lumOff val="-14508"/>
                  <a:alphaOff val="0"/>
                  <a:satMod val="300000"/>
                </a:srgbClr>
              </a:contourClr>
            </a:sp3d>
          </p:spPr>
        </p:sp>
        <p:sp>
          <p:nvSpPr>
            <p:cNvPr id="13" name="Скругленный прямоугольник 4"/>
            <p:cNvSpPr/>
            <p:nvPr/>
          </p:nvSpPr>
          <p:spPr>
            <a:xfrm>
              <a:off x="1111967" y="2720800"/>
              <a:ext cx="7767169" cy="904908"/>
            </a:xfrm>
            <a:prstGeom prst="rect">
              <a:avLst/>
            </a:prstGeom>
            <a:noFill/>
            <a:ln>
              <a:noFill/>
            </a:ln>
            <a:effectLst/>
            <a:sp3d/>
          </p:spPr>
          <p:txBody>
            <a:bodyPr lIns="284480" tIns="284480" rIns="284480" bIns="284480" spcCol="1270" anchor="ctr"/>
            <a:lstStyle/>
            <a:p>
              <a:pPr algn="ctr" defTabSz="1778000">
                <a:lnSpc>
                  <a:spcPct val="90000"/>
                </a:lnSpc>
                <a:spcBef>
                  <a:spcPct val="0"/>
                </a:spcBef>
                <a:spcAft>
                  <a:spcPts val="600"/>
                </a:spcAft>
                <a:defRPr/>
              </a:pPr>
              <a:r>
                <a:rPr lang="en-US" sz="4000" b="1" dirty="0">
                  <a:solidFill>
                    <a:srgbClr val="FFFFFF"/>
                  </a:solidFill>
                </a:rPr>
                <a:t>http://test-center.od.ua</a:t>
              </a:r>
            </a:p>
            <a:p>
              <a:pPr algn="ctr" defTabSz="1778000">
                <a:lnSpc>
                  <a:spcPct val="90000"/>
                </a:lnSpc>
                <a:spcBef>
                  <a:spcPct val="0"/>
                </a:spcBef>
                <a:spcAft>
                  <a:spcPts val="600"/>
                </a:spcAft>
                <a:defRPr/>
              </a:pPr>
              <a:r>
                <a:rPr lang="uk-UA" sz="2000" dirty="0">
                  <a:solidFill>
                    <a:srgbClr val="FFFFFF"/>
                  </a:solidFill>
                </a:rPr>
                <a:t>Сайт </a:t>
              </a:r>
              <a:r>
                <a:rPr lang="uk-UA" sz="2000" b="1" dirty="0">
                  <a:solidFill>
                    <a:srgbClr val="FFFFFF"/>
                  </a:solidFill>
                </a:rPr>
                <a:t>Одеського регіонального центру оцінювання якості освіти</a:t>
              </a:r>
              <a:endParaRPr lang="ru-RU" sz="2000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14" name="Прямоугольник 13"/>
          <p:cNvSpPr/>
          <p:nvPr/>
        </p:nvSpPr>
        <p:spPr>
          <a:xfrm>
            <a:off x="611560" y="3861048"/>
            <a:ext cx="8208912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uk-UA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Саме на цих сайтах ти завжди зможеш знайти </a:t>
            </a:r>
            <a:r>
              <a:rPr lang="uk-UA" sz="2800" b="1" cap="all" dirty="0">
                <a:ln w="9000" cmpd="sng">
                  <a:solidFill>
                    <a:srgbClr val="7DCC2E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0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актуальну і достовірну </a:t>
            </a:r>
            <a:r>
              <a:rPr lang="uk-UA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інформацію щодо підготовки та проходження зовнішнього незалежного оцінювання!</a:t>
            </a:r>
          </a:p>
          <a:p>
            <a:pPr>
              <a:defRPr/>
            </a:pPr>
            <a:r>
              <a:rPr lang="uk-UA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Користуйся тільки </a:t>
            </a:r>
            <a:r>
              <a:rPr lang="uk-UA" sz="2800" b="1" cap="all" dirty="0">
                <a:ln w="9000" cmpd="sng">
                  <a:solidFill>
                    <a:srgbClr val="7DCC2E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0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перевіреною </a:t>
            </a:r>
            <a:r>
              <a:rPr lang="uk-UA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інформацією!</a:t>
            </a:r>
            <a:endParaRPr lang="ru-RU" sz="2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Заголовок 1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spcBef>
                <a:spcPct val="20000"/>
              </a:spcBef>
              <a:defRPr/>
            </a:pPr>
            <a:r>
              <a:rPr lang="uk-UA" altLang="ru-RU" dirty="0" smtClean="0">
                <a:latin typeface="Times New Roman" pitchFamily="18" charset="0"/>
                <a:cs typeface="Times New Roman" pitchFamily="18" charset="0"/>
              </a:rPr>
              <a:t>Інформаційне забезпечення учасників ЗНО:</a:t>
            </a:r>
            <a:endParaRPr lang="ru-RU" alt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0668" name="Picture 2" descr="D:\Users\Afanasiev\Documents\Логотип модерн 1 копия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9063" y="800100"/>
            <a:ext cx="8255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102593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 bwMode="auto">
          <a:xfrm>
            <a:off x="179512" y="148896"/>
            <a:ext cx="6821380" cy="1065526"/>
          </a:xfrm>
          <a:prstGeom prst="rect">
            <a:avLst/>
          </a:prstGeom>
          <a:solidFill>
            <a:srgbClr val="002060"/>
          </a:solidFill>
          <a:ln>
            <a:noFill/>
            <a:miter lim="800000"/>
            <a:headEnd/>
            <a:tailEnd/>
          </a:ln>
          <a:extLst/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200" b="1" i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200" b="1" i="1">
                <a:solidFill>
                  <a:schemeClr val="tx1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200" b="1" i="1">
                <a:solidFill>
                  <a:schemeClr val="tx1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200" b="1" i="1">
                <a:solidFill>
                  <a:schemeClr val="tx1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200" b="1" i="1">
                <a:solidFill>
                  <a:schemeClr val="tx1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200" b="1" i="1">
                <a:solidFill>
                  <a:schemeClr val="tx1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200" b="1" i="1">
                <a:solidFill>
                  <a:schemeClr val="tx1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200" b="1" i="1">
                <a:solidFill>
                  <a:schemeClr val="tx1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200" b="1" i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uk-UA" kern="0" dirty="0" smtClean="0">
                <a:solidFill>
                  <a:prstClr val="white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Наші контакти</a:t>
            </a:r>
            <a:endParaRPr lang="ru-RU" kern="0" dirty="0">
              <a:solidFill>
                <a:prstClr val="white"/>
              </a:solidFill>
              <a:latin typeface="Arial"/>
            </a:endParaRPr>
          </a:p>
        </p:txBody>
      </p:sp>
      <p:graphicFrame>
        <p:nvGraphicFramePr>
          <p:cNvPr id="4" name="Diagram 2"/>
          <p:cNvGraphicFramePr/>
          <p:nvPr/>
        </p:nvGraphicFramePr>
        <p:xfrm>
          <a:off x="142844" y="1785926"/>
          <a:ext cx="8643998" cy="45941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1684" name="Picture 2" descr="D:\Users\Afanasiev\Documents\Логотип модерн 1 копия.JP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9063" y="800100"/>
            <a:ext cx="8255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0446423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1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Graphic spid="4" grpId="0">
        <p:bldAsOne/>
      </p:bldGraphic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-14867" y="2530797"/>
            <a:ext cx="9144000" cy="2950691"/>
          </a:xfrm>
          <a:prstGeom prst="rect">
            <a:avLst/>
          </a:prstGeom>
          <a:solidFill>
            <a:srgbClr val="00B0F0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4117" name="Picture 21" descr="http://avvin.in.ua/wp-content/uploads/2015/08/%D0%9F%D1%88%D0%B5%D0%BD%D0%B8%D1%86%D1%8F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154"/>
          <a:stretch/>
        </p:blipFill>
        <p:spPr bwMode="auto">
          <a:xfrm>
            <a:off x="-27567" y="13444"/>
            <a:ext cx="91694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1115616" y="3442444"/>
            <a:ext cx="7200800" cy="2708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defRPr sz="2200">
                <a:solidFill>
                  <a:srgbClr val="404040"/>
                </a:solidFill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defRPr sz="2000">
                <a:solidFill>
                  <a:srgbClr val="404040"/>
                </a:solidFill>
                <a:latin typeface="Trebuchet MS" pitchFamily="34" charset="0"/>
              </a:defRPr>
            </a:lvl2pPr>
            <a:lvl3pPr marL="1143000" indent="-228600" eaLnBrk="0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defRPr>
                <a:solidFill>
                  <a:srgbClr val="404040"/>
                </a:solidFill>
                <a:latin typeface="Trebuchet MS" pitchFamily="34" charset="0"/>
              </a:defRPr>
            </a:lvl3pPr>
            <a:lvl4pPr marL="1600200" indent="-228600" eaLnBrk="0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defRPr sz="1600">
                <a:solidFill>
                  <a:srgbClr val="404040"/>
                </a:solidFill>
                <a:latin typeface="Trebuchet MS" pitchFamily="34" charset="0"/>
              </a:defRPr>
            </a:lvl4pPr>
            <a:lvl5pPr marL="2057400" indent="-228600" eaLnBrk="0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defRPr sz="1400">
                <a:solidFill>
                  <a:srgbClr val="404040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defRPr sz="1400">
                <a:solidFill>
                  <a:srgbClr val="404040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defRPr sz="1400">
                <a:solidFill>
                  <a:srgbClr val="404040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defRPr sz="1400">
                <a:solidFill>
                  <a:srgbClr val="404040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defRPr sz="1400">
                <a:solidFill>
                  <a:srgbClr val="404040"/>
                </a:solidFill>
                <a:latin typeface="Trebuchet MS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uk-UA" altLang="ru-RU" sz="8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Дякую за увагу!</a:t>
            </a:r>
            <a:endParaRPr lang="en-US" altLang="ru-RU" sz="88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 descr="http://ekladata.com/U1J8ofduZ0JlcOlOYU3zB70r6-s@164x97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76672"/>
            <a:ext cx="2304256" cy="1364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861036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3.78353E-6 L -0.86666 3.78353E-6 " pathEditMode="relative" rAng="0" ptsTypes="AA">
                                      <p:cBhvr>
                                        <p:cTn id="9" dur="2000" spd="-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4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5" y="0"/>
            <a:ext cx="7524750" cy="1341438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uk-UA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У</a:t>
            </a:r>
            <a:r>
              <a:rPr lang="uk-U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країнський центр оцінювання якості освіти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graphicFrame>
        <p:nvGraphicFramePr>
          <p:cNvPr id="5" name="Місце для вмісту 4"/>
          <p:cNvGraphicFramePr>
            <a:graphicFrameLocks noGrp="1"/>
          </p:cNvGraphicFramePr>
          <p:nvPr>
            <p:ph sz="quarter" idx="1"/>
          </p:nvPr>
        </p:nvGraphicFramePr>
        <p:xfrm>
          <a:off x="357188" y="1412775"/>
          <a:ext cx="8286750" cy="50610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П'ятикутник 5"/>
          <p:cNvSpPr/>
          <p:nvPr/>
        </p:nvSpPr>
        <p:spPr>
          <a:xfrm>
            <a:off x="4140200" y="2492375"/>
            <a:ext cx="792163" cy="288925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7" name="П'ятикутник 6"/>
          <p:cNvSpPr/>
          <p:nvPr/>
        </p:nvSpPr>
        <p:spPr>
          <a:xfrm>
            <a:off x="4067175" y="5197475"/>
            <a:ext cx="936625" cy="287338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pic>
        <p:nvPicPr>
          <p:cNvPr id="31750" name="Picture 2" descr="D:\Users\Afanasiev\Documents\Логотип модерн 1 копия.JP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9063" y="601663"/>
            <a:ext cx="8255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1161505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>
              <a:defRPr/>
            </a:pPr>
            <a:r>
              <a:rPr lang="uk-UA" sz="3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Характеристика сертифікаційної </a:t>
            </a:r>
            <a:r>
              <a:rPr lang="uk-UA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роботи ЗНО з української мови і літератури 2017 року</a:t>
            </a:r>
            <a:endParaRPr lang="uk-UA" sz="3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107504" y="2708920"/>
          <a:ext cx="8928992" cy="34879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2772" name="Picture 2" descr="D:\Users\Afanasiev\Documents\Логотип модерн 1 копия.JP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9063" y="800100"/>
            <a:ext cx="8255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Таблиця 4"/>
          <p:cNvGraphicFramePr>
            <a:graphicFrameLocks noGrp="1"/>
          </p:cNvGraphicFramePr>
          <p:nvPr/>
        </p:nvGraphicFramePr>
        <p:xfrm>
          <a:off x="2771775" y="1484313"/>
          <a:ext cx="3529013" cy="106680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3529013"/>
              </a:tblGrid>
              <a:tr h="1008112">
                <a:tc>
                  <a:txBody>
                    <a:bodyPr/>
                    <a:lstStyle/>
                    <a:p>
                      <a:pPr algn="ctr"/>
                      <a:r>
                        <a:rPr lang="uk-UA" sz="3200" dirty="0" smtClean="0">
                          <a:solidFill>
                            <a:srgbClr val="0070C0"/>
                          </a:solidFill>
                        </a:rPr>
                        <a:t>Дата проведення</a:t>
                      </a:r>
                      <a:endParaRPr lang="uk-UA" sz="3200" baseline="0" dirty="0" smtClean="0">
                        <a:solidFill>
                          <a:srgbClr val="0070C0"/>
                        </a:solidFill>
                      </a:endParaRPr>
                    </a:p>
                    <a:p>
                      <a:pPr algn="ctr"/>
                      <a:r>
                        <a:rPr lang="uk-UA" sz="3200" baseline="0" dirty="0" smtClean="0">
                          <a:solidFill>
                            <a:srgbClr val="C00000"/>
                          </a:solidFill>
                        </a:rPr>
                        <a:t>23 травня</a:t>
                      </a:r>
                      <a:endParaRPr lang="ru-RU" sz="3200" dirty="0">
                        <a:solidFill>
                          <a:srgbClr val="C00000"/>
                        </a:solidFill>
                      </a:endParaRPr>
                    </a:p>
                  </a:txBody>
                  <a:tcPr marL="91456" marR="91456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2661359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507288" cy="863437"/>
          </a:xfrm>
        </p:spPr>
        <p:txBody>
          <a:bodyPr>
            <a:normAutofit fontScale="90000"/>
          </a:bodyPr>
          <a:lstStyle/>
          <a:p>
            <a:r>
              <a:rPr lang="uk-UA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Робота складається з трьох частин:</a:t>
            </a:r>
            <a:endParaRPr lang="uk-UA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58860724"/>
              </p:ext>
            </p:extLst>
          </p:nvPr>
        </p:nvGraphicFramePr>
        <p:xfrm>
          <a:off x="179512" y="1124744"/>
          <a:ext cx="8856984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71038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44653153"/>
              </p:ext>
            </p:extLst>
          </p:nvPr>
        </p:nvGraphicFramePr>
        <p:xfrm>
          <a:off x="179512" y="188640"/>
          <a:ext cx="8712968" cy="64087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93103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Завдання з вибором однієї правильної відповіді оцінюється в 0 або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бал: </a:t>
            </a:r>
            <a:endParaRPr lang="uk-UA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07361806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32309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>
              <a:defRPr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Приклад </a:t>
            </a:r>
            <a:r>
              <a:rPr lang="uk-UA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завдання з вибором однієї правильної відповіді </a:t>
            </a:r>
            <a:endParaRPr lang="uk-UA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5088" y="5254625"/>
          <a:ext cx="8936038" cy="13716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878955"/>
                <a:gridCol w="908056"/>
                <a:gridCol w="929374"/>
                <a:gridCol w="857883"/>
                <a:gridCol w="1143844"/>
                <a:gridCol w="1286825"/>
                <a:gridCol w="1750006"/>
                <a:gridCol w="1181095"/>
              </a:tblGrid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uk-UA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Відповіді учасників (%)</a:t>
                      </a:r>
                      <a:endParaRPr lang="uk-UA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uk-UA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виконали завдання</a:t>
                      </a:r>
                      <a:endParaRPr lang="uk-UA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uk-UA" sz="8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uk-UA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Складність     (</a:t>
                      </a: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P-value</a:t>
                      </a:r>
                      <a:r>
                        <a:rPr lang="uk-UA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</a:t>
                      </a:r>
                      <a:endParaRPr lang="uk-UA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uk-UA" sz="8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uk-UA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Дискримінація (</a:t>
                      </a: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D-index</a:t>
                      </a:r>
                      <a:r>
                        <a:rPr lang="uk-UA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uk-UA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uk-UA" sz="8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uk-UA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Кореляція</a:t>
                      </a:r>
                      <a:r>
                        <a:rPr lang="uk-UA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en-US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Rir</a:t>
                      </a:r>
                      <a:r>
                        <a:rPr lang="uk-UA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uk-UA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uk-UA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Б*</a:t>
                      </a:r>
                      <a:endParaRPr lang="uk-UA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endParaRPr lang="uk-UA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</a:t>
                      </a:r>
                      <a:endParaRPr lang="uk-UA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23,00</a:t>
                      </a:r>
                      <a:endParaRPr lang="uk-UA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52,69</a:t>
                      </a:r>
                      <a:endParaRPr lang="uk-UA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20,17</a:t>
                      </a:r>
                      <a:endParaRPr lang="uk-UA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3,64</a:t>
                      </a:r>
                      <a:endParaRPr lang="uk-UA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</a:t>
                      </a:r>
                      <a:r>
                        <a:rPr lang="uk-UA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uk-UA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52,69</a:t>
                      </a:r>
                      <a:endParaRPr lang="uk-UA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59,15</a:t>
                      </a:r>
                      <a:endParaRPr lang="uk-UA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0,45</a:t>
                      </a:r>
                      <a:endParaRPr lang="uk-UA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285750" y="1643063"/>
            <a:ext cx="8278813" cy="304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3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1. Апостроф треба </a:t>
            </a:r>
            <a:r>
              <a:rPr lang="uk-UA" altLang="ru-RU" sz="3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писати на місці обох  пропусків у рядку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uk-UA" altLang="ru-RU" sz="3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	А </a:t>
            </a:r>
            <a:r>
              <a:rPr lang="uk-UA" altLang="ru-RU" sz="3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досвідчений різьб..яр, високий бур..ян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uk-UA" altLang="ru-RU" sz="3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	Б </a:t>
            </a:r>
            <a:r>
              <a:rPr lang="uk-UA" altLang="ru-RU" sz="3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велике сузір..я, роз..ятрена рана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uk-UA" altLang="ru-RU" sz="3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	В </a:t>
            </a:r>
            <a:r>
              <a:rPr lang="uk-UA" altLang="ru-RU" sz="3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очікувана прем..єра, духм..яна страва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uk-UA" altLang="ru-RU" sz="3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	Г </a:t>
            </a:r>
            <a:r>
              <a:rPr lang="uk-UA" altLang="ru-RU" sz="3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гарне ім..я, швидкий пор..ятунок</a:t>
            </a:r>
          </a:p>
        </p:txBody>
      </p:sp>
      <p:pic>
        <p:nvPicPr>
          <p:cNvPr id="55331" name="Picture 2" descr="D:\Users\Afanasiev\Documents\Логотип модерн 1 копия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9063" y="800100"/>
            <a:ext cx="8255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2113337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TS101881425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7_PresentationPro_GlowingTechVide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5_PresentationPro_GlowingTechVide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2316</TotalTime>
  <Words>1587</Words>
  <Application>Microsoft Office PowerPoint</Application>
  <PresentationFormat>Экран (4:3)</PresentationFormat>
  <Paragraphs>290</Paragraphs>
  <Slides>33</Slides>
  <Notes>2</Notes>
  <HiddenSlides>0</HiddenSlides>
  <MMClips>0</MMClips>
  <ScaleCrop>false</ScaleCrop>
  <HeadingPairs>
    <vt:vector size="6" baseType="variant">
      <vt:variant>
        <vt:lpstr>Тема</vt:lpstr>
      </vt:variant>
      <vt:variant>
        <vt:i4>8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42" baseType="lpstr">
      <vt:lpstr>Тема Office</vt:lpstr>
      <vt:lpstr>3_TS101881425</vt:lpstr>
      <vt:lpstr>1_Воздушный поток</vt:lpstr>
      <vt:lpstr>7_PresentationPro_GlowingTechVideo</vt:lpstr>
      <vt:lpstr>3_Воздушный поток</vt:lpstr>
      <vt:lpstr>Поток</vt:lpstr>
      <vt:lpstr>5_PresentationPro_GlowingTechVideo</vt:lpstr>
      <vt:lpstr>3_Тема Office</vt:lpstr>
      <vt:lpstr>Диаграмма</vt:lpstr>
      <vt:lpstr>Презентация PowerPoint</vt:lpstr>
      <vt:lpstr>Презентация PowerPoint</vt:lpstr>
      <vt:lpstr>Презентация PowerPoint</vt:lpstr>
      <vt:lpstr>Український центр оцінювання якості освіти</vt:lpstr>
      <vt:lpstr>Характеристика сертифікаційної роботи ЗНО з української мови і літератури 2017 року</vt:lpstr>
      <vt:lpstr>Робота складається з трьох частин:</vt:lpstr>
      <vt:lpstr>Презентация PowerPoint</vt:lpstr>
      <vt:lpstr>Завдання з вибором однієї правильної відповіді оцінюється в 0 або 1 бал: </vt:lpstr>
      <vt:lpstr>Приклад завдання з вибором однієї правильної відповіді </vt:lpstr>
      <vt:lpstr>Презентация PowerPoint</vt:lpstr>
      <vt:lpstr>Завдання на встановлення відповідності («логічні пари») оцінюється  в 0, 1, 2, 3 або 4 бали: </vt:lpstr>
      <vt:lpstr>Приклад завдання на встановлення відповідності </vt:lpstr>
      <vt:lpstr>Презентация PowerPoint</vt:lpstr>
      <vt:lpstr>Приклад завдання відкритої форми з розгорнутою відповіддю   </vt:lpstr>
      <vt:lpstr>Методичні рекомендації </vt:lpstr>
      <vt:lpstr>Методичні рекомендації </vt:lpstr>
      <vt:lpstr>Методичні рекомендації </vt:lpstr>
      <vt:lpstr>Методичні рекомендації </vt:lpstr>
      <vt:lpstr>СКЛАДНІСТЬ ТЕСТОВОГО ЗАВДАННЯ</vt:lpstr>
      <vt:lpstr>СКЛАДНІСТЬ ТЕСТОВОГО ЗАВДАННЯ</vt:lpstr>
      <vt:lpstr>Розподіл тестових завдань сертифікаційної роботи ЗНО з української мови і літератури 2016 року за складністю</vt:lpstr>
      <vt:lpstr>У 2016 році найбільш складними виявилися завдання з української мови  на:</vt:lpstr>
      <vt:lpstr>У 2016 році найбільш складними виявилися завдання з української літератури з теми:</vt:lpstr>
      <vt:lpstr>Визначення  «порогового балу» в 2016 році</vt:lpstr>
      <vt:lpstr>Визначення «порогового балу»</vt:lpstr>
      <vt:lpstr>Розподіл учасників тестування з української мови і літератури за кількістю набраних тестових балів</vt:lpstr>
      <vt:lpstr>Презентация PowerPoint</vt:lpstr>
      <vt:lpstr>Презентация PowerPoint</vt:lpstr>
      <vt:lpstr>Українська мова: бланки відповідей                 (приклад із пробного ЗНО-2016)</vt:lpstr>
      <vt:lpstr>Презентация PowerPoint</vt:lpstr>
      <vt:lpstr>Інформаційне забезпечення учасників ЗНО: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ПРОБНЕ ЗНО-2017</dc:title>
  <dc:creator>Николай</dc:creator>
  <cp:lastModifiedBy>Ланецька Олена Миколаївна</cp:lastModifiedBy>
  <cp:revision>135</cp:revision>
  <cp:lastPrinted>2016-12-01T08:12:23Z</cp:lastPrinted>
  <dcterms:created xsi:type="dcterms:W3CDTF">2016-10-21T06:45:11Z</dcterms:created>
  <dcterms:modified xsi:type="dcterms:W3CDTF">2017-02-01T07:24:33Z</dcterms:modified>
</cp:coreProperties>
</file>